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74" r:id="rId5"/>
    <p:sldId id="311" r:id="rId6"/>
    <p:sldId id="273" r:id="rId7"/>
    <p:sldId id="334" r:id="rId8"/>
    <p:sldId id="335" r:id="rId9"/>
    <p:sldId id="338" r:id="rId10"/>
    <p:sldId id="336" r:id="rId11"/>
    <p:sldId id="339" r:id="rId12"/>
    <p:sldId id="337" r:id="rId13"/>
    <p:sldId id="342" r:id="rId14"/>
    <p:sldId id="343" r:id="rId15"/>
    <p:sldId id="344" r:id="rId16"/>
    <p:sldId id="353" r:id="rId17"/>
    <p:sldId id="345" r:id="rId18"/>
    <p:sldId id="354" r:id="rId19"/>
    <p:sldId id="346" r:id="rId20"/>
    <p:sldId id="340" r:id="rId21"/>
    <p:sldId id="347" r:id="rId22"/>
    <p:sldId id="348" r:id="rId23"/>
    <p:sldId id="349" r:id="rId24"/>
    <p:sldId id="341" r:id="rId25"/>
    <p:sldId id="350" r:id="rId26"/>
    <p:sldId id="355" r:id="rId27"/>
    <p:sldId id="356" r:id="rId28"/>
    <p:sldId id="351" r:id="rId29"/>
    <p:sldId id="358" r:id="rId30"/>
    <p:sldId id="359" r:id="rId31"/>
    <p:sldId id="360" r:id="rId32"/>
    <p:sldId id="352" r:id="rId33"/>
    <p:sldId id="362" r:id="rId34"/>
    <p:sldId id="363" r:id="rId35"/>
    <p:sldId id="357" r:id="rId36"/>
    <p:sldId id="364" r:id="rId37"/>
    <p:sldId id="365" r:id="rId38"/>
    <p:sldId id="366" r:id="rId39"/>
    <p:sldId id="367" r:id="rId40"/>
    <p:sldId id="368" r:id="rId41"/>
    <p:sldId id="361" r:id="rId42"/>
    <p:sldId id="36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4C05F13-6A8B-B03D-8581-2052C209259B}" v="575" dt="2023-11-13T21:01:48.321"/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5E9D2255-4DAE-3396-62C5-A1C98334D6EA}" v="730" dt="2023-11-01T15:23:12.089"/>
    <p1510:client id="{62FFF588-072D-6E18-8A6A-5E72C60C6C3A}" v="253" dt="2023-11-13T09:33:19.949"/>
    <p1510:client id="{6B8136C3-2353-3B31-179F-2FD8194605A5}" v="4549" dt="2023-11-27T20:18:14.300"/>
    <p1510:client id="{798846E4-E0DE-9DBB-DD71-97C5F1668487}" v="1498" dt="2023-10-30T20:50:02.283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8FAA44A5-CDAD-54B3-77BD-ECC4A95B5A75}" v="113" dt="2023-11-06T17:45:42.939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23563DE-E37C-29F9-8E0D-FF6141D2680B}" v="112" dt="2023-11-01T07:54:22.038"/>
    <p1510:client id="{F667B647-B5DF-E4A4-B293-BE8A00D589FC}" v="2240" dt="2023-11-06T20:57:05.723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62FFF588-072D-6E18-8A6A-5E72C60C6C3A}"/>
    <pc:docChg chg="delSld modSld">
      <pc:chgData name="Nguyen, Brian D" userId="S::briandnguyen2@fullerton.edu::44618f47-81c8-4f4e-8e2d-bde8caecefec" providerId="AD" clId="Web-{62FFF588-072D-6E18-8A6A-5E72C60C6C3A}" dt="2023-11-13T09:33:19.949" v="142"/>
      <pc:docMkLst>
        <pc:docMk/>
      </pc:docMkLst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2FFF588-072D-6E18-8A6A-5E72C60C6C3A}" dt="2023-11-13T09:21:56.309" v="4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22:09.748" v="6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2FFF588-072D-6E18-8A6A-5E72C60C6C3A}" dt="2023-11-13T09:22:09.748" v="6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Sp 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62FFF588-072D-6E18-8A6A-5E72C60C6C3A}" dt="2023-11-13T09:21:58.388" v="49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2FFF588-072D-6E18-8A6A-5E72C60C6C3A}" dt="2023-11-13T09:32:55.213" v="141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1:41.105" v="43"/>
        <pc:sldMkLst>
          <pc:docMk/>
          <pc:sldMk cId="965186078" sldId="41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7"/>
        <pc:sldMkLst>
          <pc:docMk/>
          <pc:sldMk cId="2561648257" sldId="451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8"/>
        <pc:sldMkLst>
          <pc:docMk/>
          <pc:sldMk cId="1040379368" sldId="45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6"/>
        <pc:sldMkLst>
          <pc:docMk/>
          <pc:sldMk cId="2536276240" sldId="45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2"/>
        <pc:sldMkLst>
          <pc:docMk/>
          <pc:sldMk cId="3254000037" sldId="45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5"/>
        <pc:sldMkLst>
          <pc:docMk/>
          <pc:sldMk cId="1744688945" sldId="45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4"/>
        <pc:sldMkLst>
          <pc:docMk/>
          <pc:sldMk cId="1688757086" sldId="45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3"/>
        <pc:sldMkLst>
          <pc:docMk/>
          <pc:sldMk cId="2669565310" sldId="45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1"/>
        <pc:sldMkLst>
          <pc:docMk/>
          <pc:sldMk cId="2300322534" sldId="45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9"/>
        <pc:sldMkLst>
          <pc:docMk/>
          <pc:sldMk cId="4117864991" sldId="45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62FFF588-072D-6E18-8A6A-5E72C60C6C3A}" dt="2023-11-13T09:21:35.792" v="42" actId="20577"/>
          <ac:spMkLst>
            <pc:docMk/>
            <pc:sldMk cId="1944422202" sldId="4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944422202" sldId="46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706064283" sldId="46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52.305" v="10"/>
        <pc:sldMkLst>
          <pc:docMk/>
          <pc:sldMk cId="1376977482" sldId="46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8"/>
        <pc:sldMkLst>
          <pc:docMk/>
          <pc:sldMk cId="381584624" sldId="46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7"/>
        <pc:sldMkLst>
          <pc:docMk/>
          <pc:sldMk cId="1598818045" sldId="46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5.803" v="3"/>
        <pc:sldMkLst>
          <pc:docMk/>
          <pc:sldMk cId="378076269" sldId="465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240323236" sldId="46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27.538" v="4"/>
        <pc:sldMkLst>
          <pc:docMk/>
          <pc:sldMk cId="409615171" sldId="46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9.757" v="5"/>
        <pc:sldMkLst>
          <pc:docMk/>
          <pc:sldMk cId="698082392" sldId="46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31.523" v="6"/>
        <pc:sldMkLst>
          <pc:docMk/>
          <pc:sldMk cId="4014414828" sldId="46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361310866" sldId="47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361310866" sldId="47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46696665" sldId="47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08.833" v="0"/>
        <pc:sldMkLst>
          <pc:docMk/>
          <pc:sldMk cId="3026809397" sldId="472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37506981" sldId="47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37506981" sldId="4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62FFF588-072D-6E18-8A6A-5E72C60C6C3A}" dt="2023-11-13T09:21:19.447" v="36" actId="20577"/>
          <ac:spMkLst>
            <pc:docMk/>
            <pc:sldMk cId="3849824861" sldId="4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849824861" sldId="47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12.912" v="1"/>
        <pc:sldMkLst>
          <pc:docMk/>
          <pc:sldMk cId="778943143" sldId="47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13.474" v="2"/>
        <pc:sldMkLst>
          <pc:docMk/>
          <pc:sldMk cId="3785706240" sldId="47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9.696" v="19"/>
        <pc:sldMkLst>
          <pc:docMk/>
          <pc:sldMk cId="3938612828" sldId="47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0.899" v="20"/>
        <pc:sldMkLst>
          <pc:docMk/>
          <pc:sldMk cId="1584218140" sldId="47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2.618" v="21"/>
        <pc:sldMkLst>
          <pc:docMk/>
          <pc:sldMk cId="3866616423" sldId="47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60137915" sldId="48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012129294" sldId="48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012129294" sldId="48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56656388" sldId="482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56656388" sldId="48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835187697" sldId="48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522042232" sldId="4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712293494" sldId="485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23563DE-E37C-29F9-8E0D-FF6141D2680B}"/>
    <pc:docChg chg="addSld delSld modSld sldOrd">
      <pc:chgData name="Nguyen, Brian D" userId="S::briandnguyen2@fullerton.edu::44618f47-81c8-4f4e-8e2d-bde8caecefec" providerId="AD" clId="Web-{F23563DE-E37C-29F9-8E0D-FF6141D2680B}" dt="2023-11-01T07:54:22.038" v="78" actId="1076"/>
      <pc:docMkLst>
        <pc:docMk/>
      </pc:docMkLst>
      <pc:sldChg chg="modSp">
        <pc:chgData name="Nguyen, Brian D" userId="S::briandnguyen2@fullerton.edu::44618f47-81c8-4f4e-8e2d-bde8caecefec" providerId="AD" clId="Web-{F23563DE-E37C-29F9-8E0D-FF6141D2680B}" dt="2023-11-01T07:12:09.865" v="2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23563DE-E37C-29F9-8E0D-FF6141D2680B}" dt="2023-11-01T07:12:09.865" v="2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12:22.741" v="3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23563DE-E37C-29F9-8E0D-FF6141D2680B}" dt="2023-11-01T07:12:22.741" v="33" actId="20577"/>
          <ac:spMkLst>
            <pc:docMk/>
            <pc:sldMk cId="965186078" sldId="41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52:00.863" v="72" actId="20577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F23563DE-E37C-29F9-8E0D-FF6141D2680B}" dt="2023-11-01T07:52:00.863" v="72" actId="20577"/>
          <ac:spMkLst>
            <pc:docMk/>
            <pc:sldMk cId="422138018" sldId="428"/>
            <ac:spMk id="8" creationId="{D19A8D8B-B3C0-0DEC-04A5-B1F424848FE5}"/>
          </ac:spMkLst>
        </pc:spChg>
      </pc:sldChg>
      <pc:sldChg chg="addSp modSp">
        <pc:chgData name="Nguyen, Brian D" userId="S::briandnguyen2@fullerton.edu::44618f47-81c8-4f4e-8e2d-bde8caecefec" providerId="AD" clId="Web-{F23563DE-E37C-29F9-8E0D-FF6141D2680B}" dt="2023-11-01T07:54:22.038" v="78" actId="1076"/>
        <pc:sldMkLst>
          <pc:docMk/>
          <pc:sldMk cId="1386330949" sldId="434"/>
        </pc:sldMkLst>
        <pc:picChg chg="add mod">
          <ac:chgData name="Nguyen, Brian D" userId="S::briandnguyen2@fullerton.edu::44618f47-81c8-4f4e-8e2d-bde8caecefec" providerId="AD" clId="Web-{F23563DE-E37C-29F9-8E0D-FF6141D2680B}" dt="2023-11-01T07:54:22.038" v="78" actId="1076"/>
          <ac:picMkLst>
            <pc:docMk/>
            <pc:sldMk cId="1386330949" sldId="434"/>
            <ac:picMk id="4" creationId="{7224262D-19B6-F517-8858-85EF94C62DB6}"/>
          </ac:picMkLst>
        </pc:picChg>
      </pc:sldChg>
      <pc:sldChg chg="addSp delSp modSp add">
        <pc:chgData name="Nguyen, Brian D" userId="S::briandnguyen2@fullerton.edu::44618f47-81c8-4f4e-8e2d-bde8caecefec" providerId="AD" clId="Web-{F23563DE-E37C-29F9-8E0D-FF6141D2680B}" dt="2023-11-01T07:13:15.258" v="46"/>
        <pc:sldMkLst>
          <pc:docMk/>
          <pc:sldMk cId="2773255964" sldId="437"/>
        </pc:sldMkLst>
        <pc:spChg chg="add del mod">
          <ac:chgData name="Nguyen, Brian D" userId="S::briandnguyen2@fullerton.edu::44618f47-81c8-4f4e-8e2d-bde8caecefec" providerId="AD" clId="Web-{F23563DE-E37C-29F9-8E0D-FF6141D2680B}" dt="2023-11-01T07:13:05.086" v="42"/>
          <ac:spMkLst>
            <pc:docMk/>
            <pc:sldMk cId="2773255964" sldId="437"/>
            <ac:spMk id="2" creationId="{DBBA2737-F57F-7EDD-F4F3-88EDA68BC9FD}"/>
          </ac:spMkLst>
        </pc:spChg>
        <pc:spChg chg="mod">
          <ac:chgData name="Nguyen, Brian D" userId="S::briandnguyen2@fullerton.edu::44618f47-81c8-4f4e-8e2d-bde8caecefec" providerId="AD" clId="Web-{F23563DE-E37C-29F9-8E0D-FF6141D2680B}" dt="2023-11-01T07:13:00.507" v="38" actId="20577"/>
          <ac:spMkLst>
            <pc:docMk/>
            <pc:sldMk cId="2773255964" sldId="437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23563DE-E37C-29F9-8E0D-FF6141D2680B}" dt="2023-11-01T07:13:15.258" v="46"/>
          <ac:spMkLst>
            <pc:docMk/>
            <pc:sldMk cId="2773255964" sldId="437"/>
            <ac:spMk id="5" creationId="{2E78F5AC-C461-BA0F-CA94-E19D087A30B7}"/>
          </ac:spMkLst>
        </pc:spChg>
      </pc:sldChg>
      <pc:sldChg chg="add ord replId">
        <pc:chgData name="Nguyen, Brian D" userId="S::briandnguyen2@fullerton.edu::44618f47-81c8-4f4e-8e2d-bde8caecefec" providerId="AD" clId="Web-{F23563DE-E37C-29F9-8E0D-FF6141D2680B}" dt="2023-11-01T07:12:30.163" v="35"/>
        <pc:sldMkLst>
          <pc:docMk/>
          <pc:sldMk cId="591353965" sldId="438"/>
        </pc:sldMkLst>
      </pc:sldChg>
      <pc:sldChg chg="addSp modSp add">
        <pc:chgData name="Nguyen, Brian D" userId="S::briandnguyen2@fullerton.edu::44618f47-81c8-4f4e-8e2d-bde8caecefec" providerId="AD" clId="Web-{F23563DE-E37C-29F9-8E0D-FF6141D2680B}" dt="2023-11-01T07:13:59.415" v="54" actId="1076"/>
        <pc:sldMkLst>
          <pc:docMk/>
          <pc:sldMk cId="2447701745" sldId="439"/>
        </pc:sldMkLst>
        <pc:picChg chg="add mod">
          <ac:chgData name="Nguyen, Brian D" userId="S::briandnguyen2@fullerton.edu::44618f47-81c8-4f4e-8e2d-bde8caecefec" providerId="AD" clId="Web-{F23563DE-E37C-29F9-8E0D-FF6141D2680B}" dt="2023-11-01T07:13:55.540" v="52" actId="1076"/>
          <ac:picMkLst>
            <pc:docMk/>
            <pc:sldMk cId="2447701745" sldId="439"/>
            <ac:picMk id="2" creationId="{DF9BE734-E7E8-6A42-0AC9-A524292C3D3A}"/>
          </ac:picMkLst>
        </pc:picChg>
        <pc:picChg chg="add mod">
          <ac:chgData name="Nguyen, Brian D" userId="S::briandnguyen2@fullerton.edu::44618f47-81c8-4f4e-8e2d-bde8caecefec" providerId="AD" clId="Web-{F23563DE-E37C-29F9-8E0D-FF6141D2680B}" dt="2023-11-01T07:13:59.415" v="54" actId="1076"/>
          <ac:picMkLst>
            <pc:docMk/>
            <pc:sldMk cId="2447701745" sldId="439"/>
            <ac:picMk id="5" creationId="{FE73E6E3-DBCA-2D91-AD98-A79942F60B0D}"/>
          </ac:picMkLst>
        </pc:picChg>
      </pc:sldChg>
      <pc:sldChg chg="add">
        <pc:chgData name="Nguyen, Brian D" userId="S::briandnguyen2@fullerton.edu::44618f47-81c8-4f4e-8e2d-bde8caecefec" providerId="AD" clId="Web-{F23563DE-E37C-29F9-8E0D-FF6141D2680B}" dt="2023-11-01T07:14:26.244" v="55"/>
        <pc:sldMkLst>
          <pc:docMk/>
          <pc:sldMk cId="3109086954" sldId="440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14.980" v="56"/>
        <pc:sldMkLst>
          <pc:docMk/>
          <pc:sldMk cId="2140940363" sldId="441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32.730" v="57"/>
        <pc:sldMkLst>
          <pc:docMk/>
          <pc:sldMk cId="2498403904" sldId="442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2:22.648" v="60"/>
        <pc:sldMkLst>
          <pc:docMk/>
          <pc:sldMk cId="391264730" sldId="443"/>
        </pc:sldMkLst>
      </pc:sldChg>
      <pc:sldChg chg="add del">
        <pc:chgData name="Nguyen, Brian D" userId="S::briandnguyen2@fullerton.edu::44618f47-81c8-4f4e-8e2d-bde8caecefec" providerId="AD" clId="Web-{F23563DE-E37C-29F9-8E0D-FF6141D2680B}" dt="2023-11-01T07:22:13.663" v="59"/>
        <pc:sldMkLst>
          <pc:docMk/>
          <pc:sldMk cId="3244080545" sldId="443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29.900" v="61"/>
        <pc:sldMkLst>
          <pc:docMk/>
          <pc:sldMk cId="2282416555" sldId="444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462" v="62"/>
        <pc:sldMkLst>
          <pc:docMk/>
          <pc:sldMk cId="1576273597" sldId="445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712" v="63"/>
        <pc:sldMkLst>
          <pc:docMk/>
          <pc:sldMk cId="10032871" sldId="446"/>
        </pc:sldMkLst>
      </pc:sldChg>
      <pc:sldChg chg="add ord">
        <pc:chgData name="Nguyen, Brian D" userId="S::briandnguyen2@fullerton.edu::44618f47-81c8-4f4e-8e2d-bde8caecefec" providerId="AD" clId="Web-{F23563DE-E37C-29F9-8E0D-FF6141D2680B}" dt="2023-11-01T07:51:14.221" v="70"/>
        <pc:sldMkLst>
          <pc:docMk/>
          <pc:sldMk cId="4045255287" sldId="447"/>
        </pc:sldMkLst>
      </pc:sldChg>
      <pc:sldChg chg="add replId">
        <pc:chgData name="Nguyen, Brian D" userId="S::briandnguyen2@fullerton.edu::44618f47-81c8-4f4e-8e2d-bde8caecefec" providerId="AD" clId="Web-{F23563DE-E37C-29F9-8E0D-FF6141D2680B}" dt="2023-11-01T07:23:39.712" v="65"/>
        <pc:sldMkLst>
          <pc:docMk/>
          <pc:sldMk cId="3199375747" sldId="448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0.778" v="68"/>
        <pc:sldMkLst>
          <pc:docMk/>
          <pc:sldMk cId="195896896" sldId="449"/>
        </pc:sldMkLst>
      </pc:sldChg>
      <pc:sldChg chg="add del replId">
        <pc:chgData name="Nguyen, Brian D" userId="S::briandnguyen2@fullerton.edu::44618f47-81c8-4f4e-8e2d-bde8caecefec" providerId="AD" clId="Web-{F23563DE-E37C-29F9-8E0D-FF6141D2680B}" dt="2023-11-01T07:46:54.356" v="67"/>
        <pc:sldMkLst>
          <pc:docMk/>
          <pc:sldMk cId="956835903" sldId="449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1.106" v="69"/>
        <pc:sldMkLst>
          <pc:docMk/>
          <pc:sldMk cId="1470056924" sldId="450"/>
        </pc:sldMkLst>
      </pc:sldChg>
    </pc:docChg>
  </pc:docChgLst>
  <pc:docChgLst>
    <pc:chgData name="Nguyen, Brian D" userId="S::briandnguyen2@fullerton.edu::44618f47-81c8-4f4e-8e2d-bde8caecefec" providerId="AD" clId="Web-{798846E4-E0DE-9DBB-DD71-97C5F1668487}"/>
    <pc:docChg chg="addSld delSld modSld sldOrd">
      <pc:chgData name="Nguyen, Brian D" userId="S::briandnguyen2@fullerton.edu::44618f47-81c8-4f4e-8e2d-bde8caecefec" providerId="AD" clId="Web-{798846E4-E0DE-9DBB-DD71-97C5F1668487}" dt="2023-10-30T20:50:02.283" v="942" actId="20577"/>
      <pc:docMkLst>
        <pc:docMk/>
      </pc:docMkLst>
      <pc:sldChg chg="modSp">
        <pc:chgData name="Nguyen, Brian D" userId="S::briandnguyen2@fullerton.edu::44618f47-81c8-4f4e-8e2d-bde8caecefec" providerId="AD" clId="Web-{798846E4-E0DE-9DBB-DD71-97C5F1668487}" dt="2023-10-30T19:13:27.784" v="16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98846E4-E0DE-9DBB-DD71-97C5F1668487}" dt="2023-10-30T19:13:27.784" v="16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4:33.074" v="6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98846E4-E0DE-9DBB-DD71-97C5F1668487}" dt="2023-10-30T19:04:33.074" v="6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5:09.280" v="6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27:59.079" v="20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98846E4-E0DE-9DBB-DD71-97C5F1668487}" dt="2023-10-30T19:27:59.079" v="20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13:33.003" v="17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798846E4-E0DE-9DBB-DD71-97C5F1668487}" dt="2023-10-30T19:13:33.003" v="173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replId addAnim modAnim">
        <pc:chgData name="Nguyen, Brian D" userId="S::briandnguyen2@fullerton.edu::44618f47-81c8-4f4e-8e2d-bde8caecefec" providerId="AD" clId="Web-{798846E4-E0DE-9DBB-DD71-97C5F1668487}" dt="2023-10-30T19:40:31.366" v="389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798846E4-E0DE-9DBB-DD71-97C5F1668487}" dt="2023-10-30T19:40:28.116" v="387" actId="1076"/>
          <ac:spMkLst>
            <pc:docMk/>
            <pc:sldMk cId="1426488521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28:37.410" v="230" actId="20577"/>
          <ac:spMkLst>
            <pc:docMk/>
            <pc:sldMk cId="1426488521" sldId="417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42" v="44"/>
        <pc:sldMkLst>
          <pc:docMk/>
          <pc:sldMk cId="1868262798" sldId="41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42" v="43"/>
        <pc:sldMkLst>
          <pc:docMk/>
          <pc:sldMk cId="1135197586" sldId="418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3:25.373" v="462" actId="14100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798846E4-E0DE-9DBB-DD71-97C5F1668487}" dt="2023-10-30T19:53:16.919" v="460" actId="20577"/>
          <ac:spMkLst>
            <pc:docMk/>
            <pc:sldMk cId="2240071212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49:07.918" v="406" actId="20577"/>
          <ac:spMkLst>
            <pc:docMk/>
            <pc:sldMk cId="2240071212" sldId="41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2:39.198" v="453"/>
          <ac:picMkLst>
            <pc:docMk/>
            <pc:sldMk cId="2240071212" sldId="418"/>
            <ac:picMk id="4" creationId="{54CE1FC0-BF37-6E7F-152B-D0D4E0873D73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19:52:54.715" v="455"/>
          <ac:picMkLst>
            <pc:docMk/>
            <pc:sldMk cId="2240071212" sldId="418"/>
            <ac:picMk id="5" creationId="{1C0A0A72-DA04-12B4-698B-AFBA7963D2E7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3:25.373" v="462" actId="14100"/>
          <ac:picMkLst>
            <pc:docMk/>
            <pc:sldMk cId="2240071212" sldId="418"/>
            <ac:picMk id="9" creationId="{E901C21E-D9E4-0D6E-CFD4-99B797099EAA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2"/>
        <pc:sldMkLst>
          <pc:docMk/>
          <pc:sldMk cId="1133538382" sldId="419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7:39.047" v="535" actId="20577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798846E4-E0DE-9DBB-DD71-97C5F1668487}" dt="2023-10-30T19:57:22.593" v="529" actId="20577"/>
          <ac:spMkLst>
            <pc:docMk/>
            <pc:sldMk cId="1956549649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7:39.047" v="535" actId="20577"/>
          <ac:spMkLst>
            <pc:docMk/>
            <pc:sldMk cId="1956549649" sldId="41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6:22.839" v="516"/>
          <ac:picMkLst>
            <pc:docMk/>
            <pc:sldMk cId="1956549649" sldId="419"/>
            <ac:picMk id="4" creationId="{18E224CF-9B8A-AE77-3393-494CEC8264CD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7:28.546" v="530" actId="1076"/>
          <ac:picMkLst>
            <pc:docMk/>
            <pc:sldMk cId="1956549649" sldId="419"/>
            <ac:picMk id="5" creationId="{75354BC2-44CD-A161-2CA5-9431C86B3598}"/>
          </ac:picMkLst>
        </pc:picChg>
      </pc:sldChg>
      <pc:sldChg chg="addSp delSp modSp add replId">
        <pc:chgData name="Nguyen, Brian D" userId="S::briandnguyen2@fullerton.edu::44618f47-81c8-4f4e-8e2d-bde8caecefec" providerId="AD" clId="Web-{798846E4-E0DE-9DBB-DD71-97C5F1668487}" dt="2023-10-30T20:03:24.696" v="554" actId="1076"/>
        <pc:sldMkLst>
          <pc:docMk/>
          <pc:sldMk cId="2603084717" sldId="420"/>
        </pc:sldMkLst>
        <pc:spChg chg="del mod">
          <ac:chgData name="Nguyen, Brian D" userId="S::briandnguyen2@fullerton.edu::44618f47-81c8-4f4e-8e2d-bde8caecefec" providerId="AD" clId="Web-{798846E4-E0DE-9DBB-DD71-97C5F1668487}" dt="2023-10-30T20:03:16.915" v="552"/>
          <ac:spMkLst>
            <pc:docMk/>
            <pc:sldMk cId="2603084717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02:55.632" v="546" actId="20577"/>
          <ac:spMkLst>
            <pc:docMk/>
            <pc:sldMk cId="2603084717" sldId="4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03:24.696" v="554" actId="1076"/>
          <ac:picMkLst>
            <pc:docMk/>
            <pc:sldMk cId="2603084717" sldId="420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1"/>
        <pc:sldMkLst>
          <pc:docMk/>
          <pc:sldMk cId="4102712070" sldId="42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40"/>
        <pc:sldMkLst>
          <pc:docMk/>
          <pc:sldMk cId="357530551" sldId="421"/>
        </pc:sldMkLst>
      </pc:sldChg>
      <pc:sldChg chg="delSp modSp add replId">
        <pc:chgData name="Nguyen, Brian D" userId="S::briandnguyen2@fullerton.edu::44618f47-81c8-4f4e-8e2d-bde8caecefec" providerId="AD" clId="Web-{798846E4-E0DE-9DBB-DD71-97C5F1668487}" dt="2023-10-30T19:54:57.614" v="502" actId="20577"/>
        <pc:sldMkLst>
          <pc:docMk/>
          <pc:sldMk cId="1893889835" sldId="421"/>
        </pc:sldMkLst>
        <pc:spChg chg="del">
          <ac:chgData name="Nguyen, Brian D" userId="S::briandnguyen2@fullerton.edu::44618f47-81c8-4f4e-8e2d-bde8caecefec" providerId="AD" clId="Web-{798846E4-E0DE-9DBB-DD71-97C5F1668487}" dt="2023-10-30T19:53:43" v="464"/>
          <ac:spMkLst>
            <pc:docMk/>
            <pc:sldMk cId="1893889835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4:57.614" v="502" actId="20577"/>
          <ac:spMkLst>
            <pc:docMk/>
            <pc:sldMk cId="1893889835" sldId="421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798846E4-E0DE-9DBB-DD71-97C5F1668487}" dt="2023-10-30T19:53:46.312" v="465" actId="1076"/>
          <ac:picMkLst>
            <pc:docMk/>
            <pc:sldMk cId="1893889835" sldId="421"/>
            <ac:picMk id="9" creationId="{E901C21E-D9E4-0D6E-CFD4-99B797099EAA}"/>
          </ac:picMkLst>
        </pc:picChg>
      </pc:sldChg>
      <pc:sldChg chg="modSp add replId">
        <pc:chgData name="Nguyen, Brian D" userId="S::briandnguyen2@fullerton.edu::44618f47-81c8-4f4e-8e2d-bde8caecefec" providerId="AD" clId="Web-{798846E4-E0DE-9DBB-DD71-97C5F1668487}" dt="2023-10-30T19:54:51.410" v="497" actId="20577"/>
        <pc:sldMkLst>
          <pc:docMk/>
          <pc:sldMk cId="232193310" sldId="422"/>
        </pc:sldMkLst>
        <pc:spChg chg="mod">
          <ac:chgData name="Nguyen, Brian D" userId="S::briandnguyen2@fullerton.edu::44618f47-81c8-4f4e-8e2d-bde8caecefec" providerId="AD" clId="Web-{798846E4-E0DE-9DBB-DD71-97C5F1668487}" dt="2023-10-30T19:54:51.410" v="497" actId="20577"/>
          <ac:spMkLst>
            <pc:docMk/>
            <pc:sldMk cId="232193310" sldId="42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26" v="39"/>
        <pc:sldMkLst>
          <pc:docMk/>
          <pc:sldMk cId="340476988" sldId="422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19:58:08.052" v="536"/>
        <pc:sldMkLst>
          <pc:docMk/>
          <pc:sldMk cId="2996187180" sldId="42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38"/>
        <pc:sldMkLst>
          <pc:docMk/>
          <pc:sldMk cId="4096988452" sldId="423"/>
        </pc:sldMkLst>
      </pc:sldChg>
      <pc:sldChg chg="modSp add replId">
        <pc:chgData name="Nguyen, Brian D" userId="S::briandnguyen2@fullerton.edu::44618f47-81c8-4f4e-8e2d-bde8caecefec" providerId="AD" clId="Web-{798846E4-E0DE-9DBB-DD71-97C5F1668487}" dt="2023-10-30T20:19:59.563" v="705" actId="20577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798846E4-E0DE-9DBB-DD71-97C5F1668487}" dt="2023-10-30T20:19:59.563" v="705" actId="20577"/>
          <ac:spMkLst>
            <pc:docMk/>
            <pc:sldMk cId="177020441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16:39.877" v="639" actId="20577"/>
          <ac:spMkLst>
            <pc:docMk/>
            <pc:sldMk cId="177020441" sldId="42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11" v="37"/>
        <pc:sldMkLst>
          <pc:docMk/>
          <pc:sldMk cId="3252185322" sldId="424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23:16.905" v="764" actId="1076"/>
        <pc:sldMkLst>
          <pc:docMk/>
          <pc:sldMk cId="188619764" sldId="425"/>
        </pc:sldMkLst>
        <pc:spChg chg="del mod">
          <ac:chgData name="Nguyen, Brian D" userId="S::briandnguyen2@fullerton.edu::44618f47-81c8-4f4e-8e2d-bde8caecefec" providerId="AD" clId="Web-{798846E4-E0DE-9DBB-DD71-97C5F1668487}" dt="2023-10-30T20:22:25.667" v="754"/>
          <ac:spMkLst>
            <pc:docMk/>
            <pc:sldMk cId="188619764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2:18.151" v="751" actId="20577"/>
          <ac:spMkLst>
            <pc:docMk/>
            <pc:sldMk cId="188619764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3:16.905" v="764" actId="1076"/>
          <ac:picMkLst>
            <pc:docMk/>
            <pc:sldMk cId="188619764" sldId="425"/>
            <ac:picMk id="4" creationId="{52999A92-5527-930E-9394-407FDA69B99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6"/>
        <pc:sldMkLst>
          <pc:docMk/>
          <pc:sldMk cId="913499985" sldId="425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21:26.803" v="740" actId="2057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798846E4-E0DE-9DBB-DD71-97C5F1668487}" dt="2023-10-30T20:21:26.803" v="740" actId="20577"/>
          <ac:spMkLst>
            <pc:docMk/>
            <pc:sldMk cId="676228663" sldId="4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0:05.751" v="711" actId="20577"/>
          <ac:spMkLst>
            <pc:docMk/>
            <pc:sldMk cId="676228663" sldId="4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0:44.832" v="720" actId="1076"/>
          <ac:picMkLst>
            <pc:docMk/>
            <pc:sldMk cId="676228663" sldId="426"/>
            <ac:picMk id="4" creationId="{B019875E-688E-D115-F9AA-62B1A701F0DE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5"/>
        <pc:sldMkLst>
          <pc:docMk/>
          <pc:sldMk cId="3960243774" sldId="426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10:52.243" v="561" actId="1076"/>
        <pc:sldMkLst>
          <pc:docMk/>
          <pc:sldMk cId="216000708" sldId="427"/>
        </pc:sldMkLst>
        <pc:picChg chg="add mod">
          <ac:chgData name="Nguyen, Brian D" userId="S::briandnguyen2@fullerton.edu::44618f47-81c8-4f4e-8e2d-bde8caecefec" providerId="AD" clId="Web-{798846E4-E0DE-9DBB-DD71-97C5F1668487}" dt="2023-10-30T20:10:52.243" v="561" actId="1076"/>
          <ac:picMkLst>
            <pc:docMk/>
            <pc:sldMk cId="216000708" sldId="427"/>
            <ac:picMk id="2" creationId="{927B5DC5-8946-1DF4-D0EB-BABBE2D79104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10:36.148" v="556"/>
          <ac:picMkLst>
            <pc:docMk/>
            <pc:sldMk cId="216000708" sldId="427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4"/>
        <pc:sldMkLst>
          <pc:docMk/>
          <pc:sldMk cId="3944336765" sldId="427"/>
        </pc:sldMkLst>
      </pc:sldChg>
      <pc:sldChg chg="addSp delSp modSp new">
        <pc:chgData name="Nguyen, Brian D" userId="S::briandnguyen2@fullerton.edu::44618f47-81c8-4f4e-8e2d-bde8caecefec" providerId="AD" clId="Web-{798846E4-E0DE-9DBB-DD71-97C5F1668487}" dt="2023-10-30T20:15:48.608" v="622" actId="14100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798846E4-E0DE-9DBB-DD71-97C5F1668487}" dt="2023-10-30T20:12:21.312" v="579" actId="20577"/>
          <ac:spMkLst>
            <pc:docMk/>
            <pc:sldMk cId="422138018" sldId="428"/>
            <ac:spMk id="2" creationId="{05D70766-F308-31FB-2742-50E343D20345}"/>
          </ac:spMkLst>
        </pc:spChg>
        <pc:spChg chg="del">
          <ac:chgData name="Nguyen, Brian D" userId="S::briandnguyen2@fullerton.edu::44618f47-81c8-4f4e-8e2d-bde8caecefec" providerId="AD" clId="Web-{798846E4-E0DE-9DBB-DD71-97C5F1668487}" dt="2023-10-30T20:12:15.030" v="563"/>
          <ac:spMkLst>
            <pc:docMk/>
            <pc:sldMk cId="422138018" sldId="428"/>
            <ac:spMk id="3" creationId="{C75D51B9-05F2-9787-0BE0-AD7D660DFAAF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15:48.608" v="622" actId="14100"/>
          <ac:spMkLst>
            <pc:docMk/>
            <pc:sldMk cId="422138018" sldId="428"/>
            <ac:spMk id="8" creationId="{D19A8D8B-B3C0-0DEC-04A5-B1F424848FE5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15:43.326" v="621" actId="1076"/>
          <ac:picMkLst>
            <pc:docMk/>
            <pc:sldMk cId="422138018" sldId="428"/>
            <ac:picMk id="7" creationId="{4B644D28-260E-D75E-BD07-12E9C631858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3"/>
        <pc:sldMkLst>
          <pc:docMk/>
          <pc:sldMk cId="1056548222" sldId="42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2"/>
        <pc:sldMkLst>
          <pc:docMk/>
          <pc:sldMk cId="165248015" sldId="429"/>
        </pc:sldMkLst>
      </pc:sldChg>
      <pc:sldChg chg="addSp delSp modSp add ord replId">
        <pc:chgData name="Nguyen, Brian D" userId="S::briandnguyen2@fullerton.edu::44618f47-81c8-4f4e-8e2d-bde8caecefec" providerId="AD" clId="Web-{798846E4-E0DE-9DBB-DD71-97C5F1668487}" dt="2023-10-30T20:25:17.288" v="783" actId="20577"/>
        <pc:sldMkLst>
          <pc:docMk/>
          <pc:sldMk cId="3287705982" sldId="429"/>
        </pc:sldMkLst>
        <pc:spChg chg="del mod">
          <ac:chgData name="Nguyen, Brian D" userId="S::briandnguyen2@fullerton.edu::44618f47-81c8-4f4e-8e2d-bde8caecefec" providerId="AD" clId="Web-{798846E4-E0DE-9DBB-DD71-97C5F1668487}" dt="2023-10-30T20:24:51.005" v="768"/>
          <ac:spMkLst>
            <pc:docMk/>
            <pc:sldMk cId="3287705982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5:17.288" v="783" actId="20577"/>
          <ac:spMkLst>
            <pc:docMk/>
            <pc:sldMk cId="3287705982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5:06.834" v="777" actId="1076"/>
          <ac:picMkLst>
            <pc:docMk/>
            <pc:sldMk cId="3287705982" sldId="429"/>
            <ac:picMk id="4" creationId="{4395E72A-1079-1E2C-273F-D4BA005239F1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20:24:56.084" v="771"/>
          <ac:picMkLst>
            <pc:docMk/>
            <pc:sldMk cId="3287705982" sldId="429"/>
            <ac:picMk id="5" creationId="{16EC6007-AF87-C3F7-DD54-66DACE1FF2FD}"/>
          </ac:picMkLst>
        </pc:picChg>
      </pc:sldChg>
      <pc:sldChg chg="add replId">
        <pc:chgData name="Nguyen, Brian D" userId="S::briandnguyen2@fullerton.edu::44618f47-81c8-4f4e-8e2d-bde8caecefec" providerId="AD" clId="Web-{798846E4-E0DE-9DBB-DD71-97C5F1668487}" dt="2023-10-30T20:22:38.652" v="758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1"/>
        <pc:sldMkLst>
          <pc:docMk/>
          <pc:sldMk cId="2204705284" sldId="430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37:13.948" v="820" actId="14100"/>
        <pc:sldMkLst>
          <pc:docMk/>
          <pc:sldMk cId="922775427" sldId="431"/>
        </pc:sldMkLst>
        <pc:spChg chg="del">
          <ac:chgData name="Nguyen, Brian D" userId="S::briandnguyen2@fullerton.edu::44618f47-81c8-4f4e-8e2d-bde8caecefec" providerId="AD" clId="Web-{798846E4-E0DE-9DBB-DD71-97C5F1668487}" dt="2023-10-30T20:32:52.195" v="790"/>
          <ac:spMkLst>
            <pc:docMk/>
            <pc:sldMk cId="922775427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7:05.561" v="789" actId="20577"/>
          <ac:spMkLst>
            <pc:docMk/>
            <pc:sldMk cId="922775427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37:13.948" v="820" actId="14100"/>
          <ac:spMkLst>
            <pc:docMk/>
            <pc:sldMk cId="922775427" sldId="431"/>
            <ac:spMk id="5" creationId="{57B14A57-4120-5489-A704-B59412A873CE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36:33.882" v="795" actId="1076"/>
          <ac:picMkLst>
            <pc:docMk/>
            <pc:sldMk cId="922775427" sldId="431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0"/>
        <pc:sldMkLst>
          <pc:docMk/>
          <pc:sldMk cId="2239325455" sldId="431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40:00.835" v="861" actId="20577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798846E4-E0DE-9DBB-DD71-97C5F1668487}" dt="2023-10-30T20:40:00.835" v="861" actId="20577"/>
          <ac:spMkLst>
            <pc:docMk/>
            <pc:sldMk cId="1065030435" sldId="432"/>
            <ac:spMk id="5" creationId="{57B14A57-4120-5489-A704-B59412A873CE}"/>
          </ac:spMkLst>
        </pc:spChg>
        <pc:picChg chg="add mod modCrop">
          <ac:chgData name="Nguyen, Brian D" userId="S::briandnguyen2@fullerton.edu::44618f47-81c8-4f4e-8e2d-bde8caecefec" providerId="AD" clId="Web-{798846E4-E0DE-9DBB-DD71-97C5F1668487}" dt="2023-10-30T20:39:28.223" v="832" actId="1076"/>
          <ac:picMkLst>
            <pc:docMk/>
            <pc:sldMk cId="1065030435" sldId="432"/>
            <ac:picMk id="2" creationId="{1A9CD757-FD1A-9822-BD01-BB8455ABC090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39:02.096" v="822"/>
          <ac:picMkLst>
            <pc:docMk/>
            <pc:sldMk cId="1065030435" sldId="432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28"/>
        <pc:sldMkLst>
          <pc:docMk/>
          <pc:sldMk cId="2370192141" sldId="43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29"/>
        <pc:sldMkLst>
          <pc:docMk/>
          <pc:sldMk cId="1931214073" sldId="433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45:17.575" v="888" actId="1076"/>
        <pc:sldMkLst>
          <pc:docMk/>
          <pc:sldMk cId="2266780714" sldId="433"/>
        </pc:sldMkLst>
        <pc:spChg chg="mod">
          <ac:chgData name="Nguyen, Brian D" userId="S::briandnguyen2@fullerton.edu::44618f47-81c8-4f4e-8e2d-bde8caecefec" providerId="AD" clId="Web-{798846E4-E0DE-9DBB-DD71-97C5F1668487}" dt="2023-10-30T20:45:07.059" v="886" actId="20577"/>
          <ac:spMkLst>
            <pc:docMk/>
            <pc:sldMk cId="2266780714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4:00.007" v="872" actId="20577"/>
          <ac:spMkLst>
            <pc:docMk/>
            <pc:sldMk cId="2266780714" sldId="4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45:17.575" v="888" actId="1076"/>
          <ac:picMkLst>
            <pc:docMk/>
            <pc:sldMk cId="2266780714" sldId="433"/>
            <ac:picMk id="4" creationId="{D37E133C-3EC9-4C17-585D-D6CBEB3B627D}"/>
          </ac:picMkLst>
        </pc:picChg>
      </pc:sldChg>
      <pc:sldChg chg="modSp add ord replId">
        <pc:chgData name="Nguyen, Brian D" userId="S::briandnguyen2@fullerton.edu::44618f47-81c8-4f4e-8e2d-bde8caecefec" providerId="AD" clId="Web-{798846E4-E0DE-9DBB-DD71-97C5F1668487}" dt="2023-10-30T20:50:02.283" v="942" actId="20577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798846E4-E0DE-9DBB-DD71-97C5F1668487}" dt="2023-10-30T20:50:02.283" v="942" actId="20577"/>
          <ac:spMkLst>
            <pc:docMk/>
            <pc:sldMk cId="1386330949" sldId="4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9:33.296" v="910" actId="20577"/>
          <ac:spMkLst>
            <pc:docMk/>
            <pc:sldMk cId="1386330949" sldId="43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680" v="27"/>
        <pc:sldMkLst>
          <pc:docMk/>
          <pc:sldMk cId="1388071519" sldId="434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5.561" v="891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6"/>
        <pc:sldMkLst>
          <pc:docMk/>
          <pc:sldMk cId="3118571533" sldId="435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6.420" v="892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4"/>
        <pc:sldMkLst>
          <pc:docMk/>
          <pc:sldMk cId="3398706293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3"/>
        <pc:sldMkLst>
          <pc:docMk/>
          <pc:sldMk cId="3022938710" sldId="43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2"/>
        <pc:sldMkLst>
          <pc:docMk/>
          <pc:sldMk cId="24286357" sldId="43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5"/>
        <pc:sldMkLst>
          <pc:docMk/>
          <pc:sldMk cId="3078805866" sldId="439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1"/>
        <pc:sldMkLst>
          <pc:docMk/>
          <pc:sldMk cId="1298177802" sldId="44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0"/>
        <pc:sldMkLst>
          <pc:docMk/>
          <pc:sldMk cId="1474031184" sldId="441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9"/>
        <pc:sldMkLst>
          <pc:docMk/>
          <pc:sldMk cId="888680592" sldId="44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8"/>
        <pc:sldMkLst>
          <pc:docMk/>
          <pc:sldMk cId="3316609620" sldId="44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7"/>
        <pc:sldMkLst>
          <pc:docMk/>
          <pc:sldMk cId="292345578" sldId="444"/>
        </pc:sldMkLst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5E9D2255-4DAE-3396-62C5-A1C98334D6EA}"/>
    <pc:docChg chg="addSld modSld sldOrd">
      <pc:chgData name="Nguyen, Brian D" userId="S::briandnguyen2@fullerton.edu::44618f47-81c8-4f4e-8e2d-bde8caecefec" providerId="AD" clId="Web-{5E9D2255-4DAE-3396-62C5-A1C98334D6EA}" dt="2023-11-01T15:23:10.120" v="428" actId="20577"/>
      <pc:docMkLst>
        <pc:docMk/>
      </pc:docMkLst>
      <pc:sldChg chg="modSp">
        <pc:chgData name="Nguyen, Brian D" userId="S::briandnguyen2@fullerton.edu::44618f47-81c8-4f4e-8e2d-bde8caecefec" providerId="AD" clId="Web-{5E9D2255-4DAE-3396-62C5-A1C98334D6EA}" dt="2023-11-01T14:20:13.380" v="0" actId="20577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5E9D2255-4DAE-3396-62C5-A1C98334D6EA}" dt="2023-11-01T14:20:13.380" v="0" actId="20577"/>
          <ac:spMkLst>
            <pc:docMk/>
            <pc:sldMk cId="1426488521" sldId="417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17.839" v="105" actId="20577"/>
        <pc:sldMkLst>
          <pc:docMk/>
          <pc:sldMk cId="2996187180" sldId="423"/>
        </pc:sldMkLst>
        <pc:spChg chg="mod">
          <ac:chgData name="Nguyen, Brian D" userId="S::briandnguyen2@fullerton.edu::44618f47-81c8-4f4e-8e2d-bde8caecefec" providerId="AD" clId="Web-{5E9D2255-4DAE-3396-62C5-A1C98334D6EA}" dt="2023-11-01T14:43:17.839" v="105" actId="20577"/>
          <ac:spMkLst>
            <pc:docMk/>
            <pc:sldMk cId="2996187180" sldId="42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25.167" v="110" actId="20577"/>
        <pc:sldMkLst>
          <pc:docMk/>
          <pc:sldMk cId="21482651" sldId="430"/>
        </pc:sldMkLst>
        <pc:spChg chg="mod">
          <ac:chgData name="Nguyen, Brian D" userId="S::briandnguyen2@fullerton.edu::44618f47-81c8-4f4e-8e2d-bde8caecefec" providerId="AD" clId="Web-{5E9D2255-4DAE-3396-62C5-A1C98334D6EA}" dt="2023-11-01T14:43:25.167" v="110" actId="20577"/>
          <ac:spMkLst>
            <pc:docMk/>
            <pc:sldMk cId="21482651" sldId="430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5E9D2255-4DAE-3396-62C5-A1C98334D6EA}" dt="2023-11-01T14:31:50.383" v="99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5E9D2255-4DAE-3396-62C5-A1C98334D6EA}" dt="2023-11-01T14:31:16.209" v="89" actId="20577"/>
          <ac:spMkLst>
            <pc:docMk/>
            <pc:sldMk cId="1289896915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29:55.266" v="8" actId="20577"/>
          <ac:spMkLst>
            <pc:docMk/>
            <pc:sldMk cId="1289896915" sldId="4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31:35.632" v="95" actId="1076"/>
          <ac:picMkLst>
            <pc:docMk/>
            <pc:sldMk cId="1289896915" sldId="435"/>
            <ac:picMk id="4" creationId="{D1333C53-75DA-93AD-AD57-E95583D2D8E7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31:32.538" v="94" actId="14100"/>
          <ac:picMkLst>
            <pc:docMk/>
            <pc:sldMk cId="1289896915" sldId="435"/>
            <ac:picMk id="9" creationId="{2BD9D855-2106-8A10-C842-E0D4670DFE5D}"/>
          </ac:picMkLst>
        </pc:picChg>
      </pc:sldChg>
      <pc:sldChg chg="modSp">
        <pc:chgData name="Nguyen, Brian D" userId="S::briandnguyen2@fullerton.edu::44618f47-81c8-4f4e-8e2d-bde8caecefec" providerId="AD" clId="Web-{5E9D2255-4DAE-3396-62C5-A1C98334D6EA}" dt="2023-11-01T14:43:31.121" v="115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5E9D2255-4DAE-3396-62C5-A1C98334D6EA}" dt="2023-11-01T14:43:31.121" v="115" actId="20577"/>
          <ac:spMkLst>
            <pc:docMk/>
            <pc:sldMk cId="1178358616" sldId="43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5:22:21.038" v="426" actId="1076"/>
        <pc:sldMkLst>
          <pc:docMk/>
          <pc:sldMk cId="2447701745" sldId="439"/>
        </pc:sldMkLst>
        <pc:picChg chg="mod">
          <ac:chgData name="Nguyen, Brian D" userId="S::briandnguyen2@fullerton.edu::44618f47-81c8-4f4e-8e2d-bde8caecefec" providerId="AD" clId="Web-{5E9D2255-4DAE-3396-62C5-A1C98334D6EA}" dt="2023-11-01T15:22:21.038" v="426" actId="1076"/>
          <ac:picMkLst>
            <pc:docMk/>
            <pc:sldMk cId="2447701745" sldId="439"/>
            <ac:picMk id="4" creationId="{89467996-DA99-8C40-AD8D-6D7F26C62F8D}"/>
          </ac:picMkLst>
        </pc:picChg>
      </pc:sldChg>
      <pc:sldChg chg="ord">
        <pc:chgData name="Nguyen, Brian D" userId="S::briandnguyen2@fullerton.edu::44618f47-81c8-4f4e-8e2d-bde8caecefec" providerId="AD" clId="Web-{5E9D2255-4DAE-3396-62C5-A1C98334D6EA}" dt="2023-11-01T15:22:01.896" v="425"/>
        <pc:sldMkLst>
          <pc:docMk/>
          <pc:sldMk cId="2498403904" sldId="442"/>
        </pc:sldMkLst>
      </pc:sldChg>
      <pc:sldChg chg="modSp">
        <pc:chgData name="Nguyen, Brian D" userId="S::briandnguyen2@fullerton.edu::44618f47-81c8-4f4e-8e2d-bde8caecefec" providerId="AD" clId="Web-{5E9D2255-4DAE-3396-62C5-A1C98334D6EA}" dt="2023-11-01T15:23:10.120" v="428" actId="20577"/>
        <pc:sldMkLst>
          <pc:docMk/>
          <pc:sldMk cId="391264730" sldId="443"/>
        </pc:sldMkLst>
        <pc:spChg chg="mod">
          <ac:chgData name="Nguyen, Brian D" userId="S::briandnguyen2@fullerton.edu::44618f47-81c8-4f4e-8e2d-bde8caecefec" providerId="AD" clId="Web-{5E9D2255-4DAE-3396-62C5-A1C98334D6EA}" dt="2023-11-01T15:23:10.120" v="428" actId="20577"/>
          <ac:spMkLst>
            <pc:docMk/>
            <pc:sldMk cId="391264730" sldId="443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5E9D2255-4DAE-3396-62C5-A1C98334D6EA}" dt="2023-11-01T14:54:39.778" v="32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5E9D2255-4DAE-3396-62C5-A1C98334D6EA}" dt="2023-11-01T14:54:37.247" v="324" actId="20577"/>
          <ac:spMkLst>
            <pc:docMk/>
            <pc:sldMk cId="2561648257" sldId="4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50:08.571" v="173" actId="20577"/>
          <ac:spMkLst>
            <pc:docMk/>
            <pc:sldMk cId="2561648257" sldId="4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53:26.648" v="282" actId="1076"/>
          <ac:picMkLst>
            <pc:docMk/>
            <pc:sldMk cId="2561648257" sldId="451"/>
            <ac:picMk id="4" creationId="{3C5A5364-0B15-CA4A-01C7-9CA0270F6DF4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53:22.195" v="281" actId="14100"/>
          <ac:picMkLst>
            <pc:docMk/>
            <pc:sldMk cId="2561648257" sldId="451"/>
            <ac:picMk id="5" creationId="{4C3DEC75-668B-3EDC-9D01-5EB3FF8C4D52}"/>
          </ac:picMkLst>
        </pc:picChg>
      </pc:sldChg>
      <pc:sldChg chg="addSp modSp add ord replId">
        <pc:chgData name="Nguyen, Brian D" userId="S::briandnguyen2@fullerton.edu::44618f47-81c8-4f4e-8e2d-bde8caecefec" providerId="AD" clId="Web-{5E9D2255-4DAE-3396-62C5-A1C98334D6EA}" dt="2023-11-01T14:47:32.310" v="155" actId="107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5E9D2255-4DAE-3396-62C5-A1C98334D6EA}" dt="2023-11-01T14:47:17.512" v="150" actId="20577"/>
          <ac:spMkLst>
            <pc:docMk/>
            <pc:sldMk cId="1040379368" sldId="4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45:04.768" v="125" actId="20577"/>
          <ac:spMkLst>
            <pc:docMk/>
            <pc:sldMk cId="1040379368" sldId="45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47:32.310" v="155" actId="1076"/>
          <ac:picMkLst>
            <pc:docMk/>
            <pc:sldMk cId="1040379368" sldId="452"/>
            <ac:picMk id="4" creationId="{94EB2F9D-58DC-F7DE-F031-A6B9945E913C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6:37.517" v="385" actId="107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5E9D2255-4DAE-3396-62C5-A1C98334D6EA}" dt="2023-11-01T14:55:03.983" v="329" actId="20577"/>
          <ac:spMkLst>
            <pc:docMk/>
            <pc:sldMk cId="2536276240" sldId="4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6:30.314" v="380" actId="20577"/>
          <ac:spMkLst>
            <pc:docMk/>
            <pc:sldMk cId="2536276240" sldId="45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06:37.517" v="385" actId="1076"/>
          <ac:picMkLst>
            <pc:docMk/>
            <pc:sldMk cId="2536276240" sldId="453"/>
            <ac:picMk id="4" creationId="{9995DC71-44C4-9971-2A0A-E93C72F8D74A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20:40.484" v="424" actId="107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5E9D2255-4DAE-3396-62C5-A1C98334D6EA}" dt="2023-11-01T15:20:21.748" v="417" actId="20577"/>
          <ac:spMkLst>
            <pc:docMk/>
            <pc:sldMk cId="3254000037" sldId="4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3:29.410" v="364" actId="20577"/>
          <ac:spMkLst>
            <pc:docMk/>
            <pc:sldMk cId="3254000037" sldId="45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10:11.314" v="412" actId="1076"/>
          <ac:picMkLst>
            <pc:docMk/>
            <pc:sldMk cId="3254000037" sldId="454"/>
            <ac:picMk id="5" creationId="{546EDF7D-E01E-7C6F-A646-B89FA935A2FF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20:40.484" v="424" actId="1076"/>
          <ac:picMkLst>
            <pc:docMk/>
            <pc:sldMk cId="3254000037" sldId="454"/>
            <ac:picMk id="9" creationId="{6D511794-5228-04B4-8683-38421059E63F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16.551" v="394" actId="1076"/>
        <pc:sldMkLst>
          <pc:docMk/>
          <pc:sldMk cId="1744688945" sldId="455"/>
        </pc:sldMkLst>
        <pc:picChg chg="add mod">
          <ac:chgData name="Nguyen, Brian D" userId="S::briandnguyen2@fullerton.edu::44618f47-81c8-4f4e-8e2d-bde8caecefec" providerId="AD" clId="Web-{5E9D2255-4DAE-3396-62C5-A1C98334D6EA}" dt="2023-11-01T15:07:16.551" v="394" actId="1076"/>
          <ac:picMkLst>
            <pc:docMk/>
            <pc:sldMk cId="1744688945" sldId="455"/>
            <ac:picMk id="4" creationId="{96643E56-A7C3-211A-3AC6-2C9FE5CF20E3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57.820" v="399" actId="1076"/>
        <pc:sldMkLst>
          <pc:docMk/>
          <pc:sldMk cId="1688757086" sldId="456"/>
        </pc:sldMkLst>
        <pc:picChg chg="add mod">
          <ac:chgData name="Nguyen, Brian D" userId="S::briandnguyen2@fullerton.edu::44618f47-81c8-4f4e-8e2d-bde8caecefec" providerId="AD" clId="Web-{5E9D2255-4DAE-3396-62C5-A1C98334D6EA}" dt="2023-11-01T15:07:57.820" v="399" actId="1076"/>
          <ac:picMkLst>
            <pc:docMk/>
            <pc:sldMk cId="1688757086" sldId="456"/>
            <ac:picMk id="4" creationId="{08543DCC-319E-62BB-8644-ABD2D8952B63}"/>
          </ac:picMkLst>
        </pc:picChg>
      </pc:sldChg>
      <pc:sldChg chg="addSp delSp modSp add replId">
        <pc:chgData name="Nguyen, Brian D" userId="S::briandnguyen2@fullerton.edu::44618f47-81c8-4f4e-8e2d-bde8caecefec" providerId="AD" clId="Web-{5E9D2255-4DAE-3396-62C5-A1C98334D6EA}" dt="2023-11-01T15:09:07.731" v="408" actId="1076"/>
        <pc:sldMkLst>
          <pc:docMk/>
          <pc:sldMk cId="2669565310" sldId="457"/>
        </pc:sldMkLst>
        <pc:picChg chg="del">
          <ac:chgData name="Nguyen, Brian D" userId="S::briandnguyen2@fullerton.edu::44618f47-81c8-4f4e-8e2d-bde8caecefec" providerId="AD" clId="Web-{5E9D2255-4DAE-3396-62C5-A1C98334D6EA}" dt="2023-11-01T15:08:21.540" v="401"/>
          <ac:picMkLst>
            <pc:docMk/>
            <pc:sldMk cId="2669565310" sldId="457"/>
            <ac:picMk id="4" creationId="{08543DCC-319E-62BB-8644-ABD2D8952B63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08:27.681" v="404" actId="1076"/>
          <ac:picMkLst>
            <pc:docMk/>
            <pc:sldMk cId="2669565310" sldId="457"/>
            <ac:picMk id="5" creationId="{B1E9C808-70CD-0792-58CD-F8B24A1506CA}"/>
          </ac:picMkLst>
        </pc:picChg>
        <pc:picChg chg="add mod modCrop">
          <ac:chgData name="Nguyen, Brian D" userId="S::briandnguyen2@fullerton.edu::44618f47-81c8-4f4e-8e2d-bde8caecefec" providerId="AD" clId="Web-{5E9D2255-4DAE-3396-62C5-A1C98334D6EA}" dt="2023-11-01T15:09:07.731" v="408" actId="1076"/>
          <ac:picMkLst>
            <pc:docMk/>
            <pc:sldMk cId="2669565310" sldId="457"/>
            <ac:picMk id="10" creationId="{81A958B6-5AE7-C5D3-238B-EB5A902338D5}"/>
          </ac:picMkLst>
        </pc:picChg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34C05F13-6A8B-B03D-8581-2052C209259B}"/>
    <pc:docChg chg="addSld delSld modSld sldOrd">
      <pc:chgData name="Nguyen, Brian D" userId="S::briandnguyen2@fullerton.edu::44618f47-81c8-4f4e-8e2d-bde8caecefec" providerId="AD" clId="Web-{34C05F13-6A8B-B03D-8581-2052C209259B}" dt="2023-11-13T21:01:48.321" v="301" actId="1076"/>
      <pc:docMkLst>
        <pc:docMk/>
      </pc:docMkLst>
      <pc:sldChg chg="addSp modSp">
        <pc:chgData name="Nguyen, Brian D" userId="S::briandnguyen2@fullerton.edu::44618f47-81c8-4f4e-8e2d-bde8caecefec" providerId="AD" clId="Web-{34C05F13-6A8B-B03D-8581-2052C209259B}" dt="2023-11-13T21:01:48.321" v="301" actId="1076"/>
        <pc:sldMkLst>
          <pc:docMk/>
          <pc:sldMk cId="3793104547" sldId="311"/>
        </pc:sldMkLst>
        <pc:picChg chg="add mod">
          <ac:chgData name="Nguyen, Brian D" userId="S::briandnguyen2@fullerton.edu::44618f47-81c8-4f4e-8e2d-bde8caecefec" providerId="AD" clId="Web-{34C05F13-6A8B-B03D-8581-2052C209259B}" dt="2023-11-13T21:01:48.321" v="301" actId="1076"/>
          <ac:picMkLst>
            <pc:docMk/>
            <pc:sldMk cId="3793104547" sldId="311"/>
            <ac:picMk id="2" creationId="{430CB7A3-9CB2-7F1A-FFC8-23EA93821A88}"/>
          </ac:picMkLst>
        </pc:picChg>
      </pc:sldChg>
      <pc:sldChg chg="modSp">
        <pc:chgData name="Nguyen, Brian D" userId="S::briandnguyen2@fullerton.edu::44618f47-81c8-4f4e-8e2d-bde8caecefec" providerId="AD" clId="Web-{34C05F13-6A8B-B03D-8581-2052C209259B}" dt="2023-11-13T20:52:16.301" v="13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34C05F13-6A8B-B03D-8581-2052C209259B}" dt="2023-11-13T20:52:16.301" v="136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34C05F13-6A8B-B03D-8581-2052C209259B}" dt="2023-11-13T20:52:41.568" v="137"/>
        <pc:sldMkLst>
          <pc:docMk/>
          <pc:sldMk cId="2361310866" sldId="470"/>
        </pc:sldMkLst>
      </pc:sldChg>
      <pc:sldChg chg="ord">
        <pc:chgData name="Nguyen, Brian D" userId="S::briandnguyen2@fullerton.edu::44618f47-81c8-4f4e-8e2d-bde8caecefec" providerId="AD" clId="Web-{34C05F13-6A8B-B03D-8581-2052C209259B}" dt="2023-11-13T19:33:34.171" v="3"/>
        <pc:sldMkLst>
          <pc:docMk/>
          <pc:sldMk cId="3849824861" sldId="474"/>
        </pc:sldMkLst>
      </pc:sldChg>
      <pc:sldChg chg="add ord replId">
        <pc:chgData name="Nguyen, Brian D" userId="S::briandnguyen2@fullerton.edu::44618f47-81c8-4f4e-8e2d-bde8caecefec" providerId="AD" clId="Web-{34C05F13-6A8B-B03D-8581-2052C209259B}" dt="2023-11-13T19:33:27.358" v="1"/>
        <pc:sldMkLst>
          <pc:docMk/>
          <pc:sldMk cId="1872247399" sldId="486"/>
        </pc:sldMkLst>
      </pc:sldChg>
      <pc:sldChg chg="addSp modSp add replId">
        <pc:chgData name="Nguyen, Brian D" userId="S::briandnguyen2@fullerton.edu::44618f47-81c8-4f4e-8e2d-bde8caecefec" providerId="AD" clId="Web-{34C05F13-6A8B-B03D-8581-2052C209259B}" dt="2023-11-13T20:54:28.431" v="203" actId="1076"/>
        <pc:sldMkLst>
          <pc:docMk/>
          <pc:sldMk cId="4111335513" sldId="487"/>
        </pc:sldMkLst>
        <pc:spChg chg="mod">
          <ac:chgData name="Nguyen, Brian D" userId="S::briandnguyen2@fullerton.edu::44618f47-81c8-4f4e-8e2d-bde8caecefec" providerId="AD" clId="Web-{34C05F13-6A8B-B03D-8581-2052C209259B}" dt="2023-11-13T20:54:03.414" v="198" actId="20577"/>
          <ac:spMkLst>
            <pc:docMk/>
            <pc:sldMk cId="4111335513" sldId="4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3:17.553" v="158" actId="20577"/>
          <ac:spMkLst>
            <pc:docMk/>
            <pc:sldMk cId="4111335513" sldId="48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4C05F13-6A8B-B03D-8581-2052C209259B}" dt="2023-11-13T20:54:28.431" v="203" actId="1076"/>
          <ac:picMkLst>
            <pc:docMk/>
            <pc:sldMk cId="4111335513" sldId="487"/>
            <ac:picMk id="4" creationId="{A78AE127-70AB-CA9F-C60A-9D18CE186801}"/>
          </ac:picMkLst>
        </pc:picChg>
      </pc:sldChg>
      <pc:sldChg chg="addSp modSp add replId">
        <pc:chgData name="Nguyen, Brian D" userId="S::briandnguyen2@fullerton.edu::44618f47-81c8-4f4e-8e2d-bde8caecefec" providerId="AD" clId="Web-{34C05F13-6A8B-B03D-8581-2052C209259B}" dt="2023-11-13T19:49:30.181" v="134" actId="20577"/>
        <pc:sldMkLst>
          <pc:docMk/>
          <pc:sldMk cId="1296324751" sldId="488"/>
        </pc:sldMkLst>
        <pc:spChg chg="mod">
          <ac:chgData name="Nguyen, Brian D" userId="S::briandnguyen2@fullerton.edu::44618f47-81c8-4f4e-8e2d-bde8caecefec" providerId="AD" clId="Web-{34C05F13-6A8B-B03D-8581-2052C209259B}" dt="2023-11-13T19:48:31.412" v="97" actId="20577"/>
          <ac:spMkLst>
            <pc:docMk/>
            <pc:sldMk cId="1296324751" sldId="4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19:40:39.446" v="8" actId="20577"/>
          <ac:spMkLst>
            <pc:docMk/>
            <pc:sldMk cId="1296324751" sldId="4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04.477" v="124" actId="20577"/>
          <ac:spMkLst>
            <pc:docMk/>
            <pc:sldMk cId="1296324751" sldId="488"/>
            <ac:spMk id="9" creationId="{E5953B49-A404-70AB-DA47-EDFBAAF8DEB0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30.181" v="134" actId="20577"/>
          <ac:spMkLst>
            <pc:docMk/>
            <pc:sldMk cId="1296324751" sldId="488"/>
            <ac:spMk id="10" creationId="{1C8989D2-6A58-362E-3FE3-BBDECEE0C057}"/>
          </ac:spMkLst>
        </pc:spChg>
        <pc:picChg chg="mod">
          <ac:chgData name="Nguyen, Brian D" userId="S::briandnguyen2@fullerton.edu::44618f47-81c8-4f4e-8e2d-bde8caecefec" providerId="AD" clId="Web-{34C05F13-6A8B-B03D-8581-2052C209259B}" dt="2023-11-13T19:48:36.615" v="98" actId="1076"/>
          <ac:picMkLst>
            <pc:docMk/>
            <pc:sldMk cId="1296324751" sldId="488"/>
            <ac:picMk id="4" creationId="{BE317FFD-ED0C-DB8B-2BCC-D1BC0CC6D3B2}"/>
          </ac:picMkLst>
        </pc:picChg>
        <pc:picChg chg="mod">
          <ac:chgData name="Nguyen, Brian D" userId="S::briandnguyen2@fullerton.edu::44618f47-81c8-4f4e-8e2d-bde8caecefec" providerId="AD" clId="Web-{34C05F13-6A8B-B03D-8581-2052C209259B}" dt="2023-11-13T19:48:36.662" v="99" actId="1076"/>
          <ac:picMkLst>
            <pc:docMk/>
            <pc:sldMk cId="1296324751" sldId="488"/>
            <ac:picMk id="5" creationId="{E34785BA-0FD3-5F3C-C744-0057FD371C8B}"/>
          </ac:picMkLst>
        </pc:picChg>
      </pc:sldChg>
      <pc:sldChg chg="addSp delSp modSp add replId">
        <pc:chgData name="Nguyen, Brian D" userId="S::briandnguyen2@fullerton.edu::44618f47-81c8-4f4e-8e2d-bde8caecefec" providerId="AD" clId="Web-{34C05F13-6A8B-B03D-8581-2052C209259B}" dt="2023-11-13T20:55:54.918" v="271" actId="20577"/>
        <pc:sldMkLst>
          <pc:docMk/>
          <pc:sldMk cId="2883219438" sldId="489"/>
        </pc:sldMkLst>
        <pc:spChg chg="mod">
          <ac:chgData name="Nguyen, Brian D" userId="S::briandnguyen2@fullerton.edu::44618f47-81c8-4f4e-8e2d-bde8caecefec" providerId="AD" clId="Web-{34C05F13-6A8B-B03D-8581-2052C209259B}" dt="2023-11-13T20:55:54.918" v="271" actId="20577"/>
          <ac:spMkLst>
            <pc:docMk/>
            <pc:sldMk cId="2883219438" sldId="489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34C05F13-6A8B-B03D-8581-2052C209259B}" dt="2023-11-13T20:54:37.134" v="205"/>
          <ac:picMkLst>
            <pc:docMk/>
            <pc:sldMk cId="2883219438" sldId="489"/>
            <ac:picMk id="4" creationId="{A78AE127-70AB-CA9F-C60A-9D18CE186801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072" v="206"/>
          <ac:picMkLst>
            <pc:docMk/>
            <pc:sldMk cId="2883219438" sldId="489"/>
            <ac:picMk id="9" creationId="{60E1A18C-6D0D-3362-8AB4-CD6680EF04AC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119" v="207"/>
          <ac:picMkLst>
            <pc:docMk/>
            <pc:sldMk cId="2883219438" sldId="489"/>
            <ac:picMk id="11" creationId="{F10489D6-5EAB-B904-D6B5-4C19026B8F78}"/>
          </ac:picMkLst>
        </pc:picChg>
      </pc:sldChg>
      <pc:sldChg chg="addSp delSp modSp add ord replId">
        <pc:chgData name="Nguyen, Brian D" userId="S::briandnguyen2@fullerton.edu::44618f47-81c8-4f4e-8e2d-bde8caecefec" providerId="AD" clId="Web-{34C05F13-6A8B-B03D-8581-2052C209259B}" dt="2023-11-13T20:58:00.751" v="298" actId="1076"/>
        <pc:sldMkLst>
          <pc:docMk/>
          <pc:sldMk cId="4113150648" sldId="490"/>
        </pc:sldMkLst>
        <pc:spChg chg="del">
          <ac:chgData name="Nguyen, Brian D" userId="S::briandnguyen2@fullerton.edu::44618f47-81c8-4f4e-8e2d-bde8caecefec" providerId="AD" clId="Web-{34C05F13-6A8B-B03D-8581-2052C209259B}" dt="2023-11-13T20:56:45.858" v="284"/>
          <ac:spMkLst>
            <pc:docMk/>
            <pc:sldMk cId="4113150648" sldId="4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6:41.748" v="283" actId="20577"/>
          <ac:spMkLst>
            <pc:docMk/>
            <pc:sldMk cId="4113150648" sldId="49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34C05F13-6A8B-B03D-8581-2052C209259B}" dt="2023-11-13T20:56:50.030" v="286"/>
          <ac:picMkLst>
            <pc:docMk/>
            <pc:sldMk cId="4113150648" sldId="490"/>
            <ac:picMk id="4" creationId="{3DAAADA1-122C-6FBB-D376-3FC8E0E6B1CA}"/>
          </ac:picMkLst>
        </pc:picChg>
        <pc:picChg chg="add del mod">
          <ac:chgData name="Nguyen, Brian D" userId="S::briandnguyen2@fullerton.edu::44618f47-81c8-4f4e-8e2d-bde8caecefec" providerId="AD" clId="Web-{34C05F13-6A8B-B03D-8581-2052C209259B}" dt="2023-11-13T20:56:59.092" v="288"/>
          <ac:picMkLst>
            <pc:docMk/>
            <pc:sldMk cId="4113150648" sldId="490"/>
            <ac:picMk id="5" creationId="{F032BCEA-4A31-CA4D-69C2-7A13C11DEB1D}"/>
          </ac:picMkLst>
        </pc:picChg>
        <pc:picChg chg="add mod modCrop">
          <ac:chgData name="Nguyen, Brian D" userId="S::briandnguyen2@fullerton.edu::44618f47-81c8-4f4e-8e2d-bde8caecefec" providerId="AD" clId="Web-{34C05F13-6A8B-B03D-8581-2052C209259B}" dt="2023-11-13T20:58:00.751" v="298" actId="1076"/>
          <ac:picMkLst>
            <pc:docMk/>
            <pc:sldMk cId="4113150648" sldId="490"/>
            <ac:picMk id="9" creationId="{D964256E-D6FF-3EC0-723A-1DB5085DDA56}"/>
          </ac:picMkLst>
        </pc:picChg>
      </pc:sldChg>
    </pc:docChg>
  </pc:docChgLst>
  <pc:docChgLst>
    <pc:chgData name="Nguyen, Brian D" userId="S::briandnguyen2@fullerton.edu::44618f47-81c8-4f4e-8e2d-bde8caecefec" providerId="AD" clId="Web-{8FAA44A5-CDAD-54B3-77BD-ECC4A95B5A75}"/>
    <pc:docChg chg="delSld modSld sldOrd">
      <pc:chgData name="Nguyen, Brian D" userId="S::briandnguyen2@fullerton.edu::44618f47-81c8-4f4e-8e2d-bde8caecefec" providerId="AD" clId="Web-{8FAA44A5-CDAD-54B3-77BD-ECC4A95B5A75}" dt="2023-11-06T17:45:27.329" v="69" actId="20577"/>
      <pc:docMkLst>
        <pc:docMk/>
      </pc:docMkLst>
      <pc:sldChg chg="modSp">
        <pc:chgData name="Nguyen, Brian D" userId="S::briandnguyen2@fullerton.edu::44618f47-81c8-4f4e-8e2d-bde8caecefec" providerId="AD" clId="Web-{8FAA44A5-CDAD-54B3-77BD-ECC4A95B5A75}" dt="2023-11-06T17:45:11.516" v="6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FAA44A5-CDAD-54B3-77BD-ECC4A95B5A75}" dt="2023-11-06T17:45:11.516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06.531" v="5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FAA44A5-CDAD-54B3-77BD-ECC4A95B5A75}" dt="2023-11-06T17:35:06.531" v="5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8FAA44A5-CDAD-54B3-77BD-ECC4A95B5A75}" dt="2023-11-06T17:44:52.406" v="6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8FAA44A5-CDAD-54B3-77BD-ECC4A95B5A75}" dt="2023-11-06T17:28:24.754" v="41"/>
          <ac:picMkLst>
            <pc:docMk/>
            <pc:sldMk cId="3793104547" sldId="311"/>
            <ac:picMk id="2" creationId="{8AA31797-3AF0-9F33-3764-EC889AB0B8B5}"/>
          </ac:picMkLst>
        </pc:picChg>
        <pc:picChg chg="add mod">
          <ac:chgData name="Nguyen, Brian D" userId="S::briandnguyen2@fullerton.edu::44618f47-81c8-4f4e-8e2d-bde8caecefec" providerId="AD" clId="Web-{8FAA44A5-CDAD-54B3-77BD-ECC4A95B5A75}" dt="2023-11-06T17:44:52.406" v="63" actId="1076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8FAA44A5-CDAD-54B3-77BD-ECC4A95B5A75}" dt="2023-11-06T17:34:58.749" v="5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8FAA44A5-CDAD-54B3-77BD-ECC4A95B5A75}" dt="2023-11-06T17:25:32.421" v="18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17.594" v="21"/>
        <pc:sldMkLst>
          <pc:docMk/>
          <pc:sldMk cId="1426488521" sldId="417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40071212" sldId="4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956549649" sldId="41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03084717" sldId="420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03084717" sldId="42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22.282" v="24"/>
        <pc:sldMkLst>
          <pc:docMk/>
          <pc:sldMk cId="1893889835" sldId="42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22.282" v="23"/>
        <pc:sldMkLst>
          <pc:docMk/>
          <pc:sldMk cId="232193310" sldId="42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21.580" v="29"/>
        <pc:sldMkLst>
          <pc:docMk/>
          <pc:sldMk cId="2996187180" sldId="42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7020441" sldId="4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88619764" sldId="42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88619764" sldId="4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8FAA44A5-CDAD-54B3-77BD-ECC4A95B5A75}" dt="2023-11-06T17:36:11.110" v="5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76228663" sldId="42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48.501" v="26"/>
        <pc:sldMkLst>
          <pc:docMk/>
          <pc:sldMk cId="216000708" sldId="42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34.266" v="25"/>
        <pc:sldMkLst>
          <pc:docMk/>
          <pc:sldMk cId="422138018" sldId="42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8"/>
        <pc:sldMkLst>
          <pc:docMk/>
          <pc:sldMk cId="3287705982" sldId="42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40.018" v="31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7"/>
        <pc:sldMkLst>
          <pc:docMk/>
          <pc:sldMk cId="922775427" sldId="431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65030435" sldId="43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7:40.018" v="30"/>
        <pc:sldMkLst>
          <pc:docMk/>
          <pc:sldMk cId="2266780714" sldId="43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386330949" sldId="4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289896915" sldId="4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45:27.329" v="69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8FAA44A5-CDAD-54B3-77BD-ECC4A95B5A75}" dt="2023-11-06T17:45:27.329" v="69" actId="20577"/>
          <ac:spMkLst>
            <pc:docMk/>
            <pc:sldMk cId="1178358616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178358616" sldId="4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5:16.358" v="7"/>
        <pc:sldMkLst>
          <pc:docMk/>
          <pc:sldMk cId="2773255964" sldId="43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1"/>
        <pc:sldMkLst>
          <pc:docMk/>
          <pc:sldMk cId="591353965" sldId="43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5"/>
        <pc:sldMkLst>
          <pc:docMk/>
          <pc:sldMk cId="2447701745" sldId="43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4"/>
        <pc:sldMkLst>
          <pc:docMk/>
          <pc:sldMk cId="3109086954" sldId="44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2"/>
        <pc:sldMkLst>
          <pc:docMk/>
          <pc:sldMk cId="2140940363" sldId="44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6"/>
        <pc:sldMkLst>
          <pc:docMk/>
          <pc:sldMk cId="2498403904" sldId="44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3"/>
        <pc:sldMkLst>
          <pc:docMk/>
          <pc:sldMk cId="391264730" sldId="443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08.563" v="20"/>
        <pc:sldMkLst>
          <pc:docMk/>
          <pc:sldMk cId="2282416555" sldId="444"/>
        </pc:sldMkLst>
      </pc:sldChg>
      <pc:sldChg chg="ord">
        <pc:chgData name="Nguyen, Brian D" userId="S::briandnguyen2@fullerton.edu::44618f47-81c8-4f4e-8e2d-bde8caecefec" providerId="AD" clId="Web-{8FAA44A5-CDAD-54B3-77BD-ECC4A95B5A75}" dt="2023-11-06T17:25:56.515" v="19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17.594" v="22"/>
        <pc:sldMkLst>
          <pc:docMk/>
          <pc:sldMk cId="3199375747" sldId="44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27" v="0"/>
        <pc:sldMkLst>
          <pc:docMk/>
          <pc:sldMk cId="1470056924" sldId="450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69565310" sldId="457"/>
            <ac:spMk id="7" creationId="{4E98E6AD-9D37-499C-898E-ED12AC36D31D}"/>
          </ac:spMkLst>
        </pc:sp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clId="Web-{6B8136C3-2353-3B31-179F-2FD8194605A5}"/>
    <pc:docChg chg="modSld">
      <pc:chgData name="" userId="" providerId="" clId="Web-{6B8136C3-2353-3B31-179F-2FD8194605A5}" dt="2023-11-27T12:39:25.812" v="0"/>
      <pc:docMkLst>
        <pc:docMk/>
      </pc:docMkLst>
      <pc:sldChg chg="delSp">
        <pc:chgData name="" userId="" providerId="" clId="Web-{6B8136C3-2353-3B31-179F-2FD8194605A5}" dt="2023-11-27T12:39:25.812" v="0"/>
        <pc:sldMkLst>
          <pc:docMk/>
          <pc:sldMk cId="3793104547" sldId="311"/>
        </pc:sldMkLst>
        <pc:picChg chg="del">
          <ac:chgData name="" userId="" providerId="" clId="Web-{6B8136C3-2353-3B31-179F-2FD8194605A5}" dt="2023-11-27T12:39:25.812" v="0"/>
          <ac:picMkLst>
            <pc:docMk/>
            <pc:sldMk cId="3793104547" sldId="311"/>
            <ac:picMk id="2" creationId="{430CB7A3-9CB2-7F1A-FFC8-23EA93821A88}"/>
          </ac:picMkLst>
        </pc:picChg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6B8136C3-2353-3B31-179F-2FD8194605A5}"/>
    <pc:docChg chg="addSld delSld modSld sldOrd">
      <pc:chgData name="Nguyen, Brian D" userId="S::briandnguyen2@fullerton.edu::44618f47-81c8-4f4e-8e2d-bde8caecefec" providerId="AD" clId="Web-{6B8136C3-2353-3B31-179F-2FD8194605A5}" dt="2023-11-27T20:18:14.300" v="2506" actId="20577"/>
      <pc:docMkLst>
        <pc:docMk/>
      </pc:docMkLst>
      <pc:sldChg chg="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B8136C3-2353-3B31-179F-2FD8194605A5}" dt="2023-11-27T13:23:47.820" v="32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B8136C3-2353-3B31-179F-2FD8194605A5}" dt="2023-11-27T20:18:14.300" v="2506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B8136C3-2353-3B31-179F-2FD8194605A5}" dt="2023-11-27T20:18:14.300" v="2506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08:43.081" v="2" actId="1076"/>
          <ac:picMkLst>
            <pc:docMk/>
            <pc:sldMk cId="3793104547" sldId="311"/>
            <ac:picMk id="2" creationId="{29D6F89F-3F9A-3EE9-069E-08715EE97FEA}"/>
          </ac:picMkLst>
        </pc:picChg>
      </pc:sldChg>
      <pc:sldChg chg="modSp ord">
        <pc:chgData name="Nguyen, Brian D" userId="S::briandnguyen2@fullerton.edu::44618f47-81c8-4f4e-8e2d-bde8caecefec" providerId="AD" clId="Web-{6B8136C3-2353-3B31-179F-2FD8194605A5}" dt="2023-11-27T15:40:19.840" v="1324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B8136C3-2353-3B31-179F-2FD8194605A5}" dt="2023-11-27T15:40:19.840" v="132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617377087" sldId="334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6B8136C3-2353-3B31-179F-2FD8194605A5}" dt="2023-11-27T13:25:16.337" v="329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691761638" sldId="335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6B8136C3-2353-3B31-179F-2FD8194605A5}" dt="2023-11-27T13:51:54.754" v="700" actId="20577"/>
        <pc:sldMkLst>
          <pc:docMk/>
          <pc:sldMk cId="4032769033" sldId="336"/>
        </pc:sldMkLst>
        <pc:spChg chg="mod">
          <ac:chgData name="Nguyen, Brian D" userId="S::briandnguyen2@fullerton.edu::44618f47-81c8-4f4e-8e2d-bde8caecefec" providerId="AD" clId="Web-{6B8136C3-2353-3B31-179F-2FD8194605A5}" dt="2023-11-27T13:51:49.629" v="699" actId="20577"/>
          <ac:spMkLst>
            <pc:docMk/>
            <pc:sldMk cId="4032769033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1:54.754" v="700" actId="20577"/>
          <ac:spMkLst>
            <pc:docMk/>
            <pc:sldMk cId="4032769033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4032769033" sldId="33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0:56.534" v="690" actId="1076"/>
          <ac:picMkLst>
            <pc:docMk/>
            <pc:sldMk cId="4032769033" sldId="336"/>
            <ac:picMk id="4" creationId="{5B20A7A0-7A88-0F5E-C7D9-ACEA29F650D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0:54.003" v="689" actId="1076"/>
          <ac:picMkLst>
            <pc:docMk/>
            <pc:sldMk cId="4032769033" sldId="336"/>
            <ac:picMk id="5" creationId="{F77632F7-DC26-D15E-6C5E-F46298556351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55:19.430" v="852" actId="1076"/>
        <pc:sldMkLst>
          <pc:docMk/>
          <pc:sldMk cId="1463627369" sldId="337"/>
        </pc:sldMkLst>
        <pc:spChg chg="mod">
          <ac:chgData name="Nguyen, Brian D" userId="S::briandnguyen2@fullerton.edu::44618f47-81c8-4f4e-8e2d-bde8caecefec" providerId="AD" clId="Web-{6B8136C3-2353-3B31-179F-2FD8194605A5}" dt="2023-11-27T13:55:13.243" v="850" actId="20577"/>
          <ac:spMkLst>
            <pc:docMk/>
            <pc:sldMk cId="1463627369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33.677" v="711" actId="20577"/>
          <ac:spMkLst>
            <pc:docMk/>
            <pc:sldMk cId="1463627369" sldId="33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463627369" sldId="33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5:19.430" v="852" actId="1076"/>
          <ac:picMkLst>
            <pc:docMk/>
            <pc:sldMk cId="1463627369" sldId="337"/>
            <ac:picMk id="4" creationId="{F488F359-BF74-185A-AA1E-89BCD7526638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1118407315" sldId="338"/>
        </pc:sldMkLst>
        <pc:spChg chg="mod">
          <ac:chgData name="Nguyen, Brian D" userId="S::briandnguyen2@fullerton.edu::44618f47-81c8-4f4e-8e2d-bde8caecefec" providerId="AD" clId="Web-{6B8136C3-2353-3B31-179F-2FD8194605A5}" dt="2023-11-27T13:41:29.803" v="580" actId="20577"/>
          <ac:spMkLst>
            <pc:docMk/>
            <pc:sldMk cId="1118407315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39:32.644" v="518" actId="20577"/>
          <ac:spMkLst>
            <pc:docMk/>
            <pc:sldMk cId="1118407315" sldId="33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118407315" sldId="33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1:39.210" v="586" actId="1076"/>
          <ac:picMkLst>
            <pc:docMk/>
            <pc:sldMk cId="1118407315" sldId="338"/>
            <ac:picMk id="4" creationId="{B0F5FD7C-7DD4-F3FD-6E90-CE657E9C1C2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41:41.194" v="587" actId="1076"/>
          <ac:picMkLst>
            <pc:docMk/>
            <pc:sldMk cId="1118407315" sldId="338"/>
            <ac:picMk id="5" creationId="{6CBB6339-63AD-27AF-1F11-B06128C5EBC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2:00.520" v="702" actId="20577"/>
        <pc:sldMkLst>
          <pc:docMk/>
          <pc:sldMk cId="640950961" sldId="339"/>
        </pc:sldMkLst>
        <pc:spChg chg="del">
          <ac:chgData name="Nguyen, Brian D" userId="S::briandnguyen2@fullerton.edu::44618f47-81c8-4f4e-8e2d-bde8caecefec" providerId="AD" clId="Web-{6B8136C3-2353-3B31-179F-2FD8194605A5}" dt="2023-11-27T13:47:02.326" v="639"/>
          <ac:spMkLst>
            <pc:docMk/>
            <pc:sldMk cId="64095096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00.520" v="702" actId="20577"/>
          <ac:spMkLst>
            <pc:docMk/>
            <pc:sldMk cId="64095096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7:29.858" v="648" actId="1076"/>
          <ac:picMkLst>
            <pc:docMk/>
            <pc:sldMk cId="640950961" sldId="339"/>
            <ac:picMk id="4" creationId="{917975AC-8B8B-16C0-3968-234A94B856DA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5:09:54.735" v="1260" actId="20577"/>
        <pc:sldMkLst>
          <pc:docMk/>
          <pc:sldMk cId="3044470918" sldId="340"/>
        </pc:sldMkLst>
        <pc:spChg chg="mod">
          <ac:chgData name="Nguyen, Brian D" userId="S::briandnguyen2@fullerton.edu::44618f47-81c8-4f4e-8e2d-bde8caecefec" providerId="AD" clId="Web-{6B8136C3-2353-3B31-179F-2FD8194605A5}" dt="2023-11-27T15:09:54.735" v="1260" actId="20577"/>
          <ac:spMkLst>
            <pc:docMk/>
            <pc:sldMk cId="30444709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04.189" v="1162" actId="20577"/>
          <ac:spMkLst>
            <pc:docMk/>
            <pc:sldMk cId="3044470918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3:24.221" v="1164" actId="1076"/>
          <ac:picMkLst>
            <pc:docMk/>
            <pc:sldMk cId="3044470918" sldId="340"/>
            <ac:picMk id="4" creationId="{3A9F8EE2-1CFE-64FD-56D2-5C12B67E2AC9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3:50:17.533" v="685"/>
        <pc:sldMkLst>
          <pc:docMk/>
          <pc:sldMk cId="3944077291" sldId="341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9.044" v="914" actId="20577"/>
        <pc:sldMkLst>
          <pc:docMk/>
          <pc:sldMk cId="540674729" sldId="342"/>
        </pc:sldMkLst>
        <pc:spChg chg="mod">
          <ac:chgData name="Nguyen, Brian D" userId="S::briandnguyen2@fullerton.edu::44618f47-81c8-4f4e-8e2d-bde8caecefec" providerId="AD" clId="Web-{6B8136C3-2353-3B31-179F-2FD8194605A5}" dt="2023-11-27T13:58:59.044" v="914" actId="20577"/>
          <ac:spMkLst>
            <pc:docMk/>
            <pc:sldMk cId="540674729" sldId="34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3:55:44.931" v="854"/>
          <ac:picMkLst>
            <pc:docMk/>
            <pc:sldMk cId="540674729" sldId="342"/>
            <ac:picMk id="4" creationId="{F488F359-BF74-185A-AA1E-89BCD752663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5:56.587" v="859" actId="1076"/>
          <ac:picMkLst>
            <pc:docMk/>
            <pc:sldMk cId="540674729" sldId="342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1.513" v="909" actId="20577"/>
        <pc:sldMkLst>
          <pc:docMk/>
          <pc:sldMk cId="4053050139" sldId="343"/>
        </pc:sldMkLst>
        <pc:spChg chg="mod">
          <ac:chgData name="Nguyen, Brian D" userId="S::briandnguyen2@fullerton.edu::44618f47-81c8-4f4e-8e2d-bde8caecefec" providerId="AD" clId="Web-{6B8136C3-2353-3B31-179F-2FD8194605A5}" dt="2023-11-27T13:56:57.432" v="898" actId="20577"/>
          <ac:spMkLst>
            <pc:docMk/>
            <pc:sldMk cId="4053050139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8:51.513" v="909" actId="20577"/>
          <ac:spMkLst>
            <pc:docMk/>
            <pc:sldMk cId="4053050139" sldId="3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7:27.699" v="906" actId="1076"/>
          <ac:picMkLst>
            <pc:docMk/>
            <pc:sldMk cId="4053050139" sldId="343"/>
            <ac:picMk id="4" creationId="{315F8C7A-8A48-2490-FDA0-069458750933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3:57:04.167" v="901"/>
          <ac:picMkLst>
            <pc:docMk/>
            <pc:sldMk cId="4053050139" sldId="343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4:54:03.874" v="955" actId="20577"/>
        <pc:sldMkLst>
          <pc:docMk/>
          <pc:sldMk cId="4238126685" sldId="344"/>
        </pc:sldMkLst>
        <pc:spChg chg="mod">
          <ac:chgData name="Nguyen, Brian D" userId="S::briandnguyen2@fullerton.edu::44618f47-81c8-4f4e-8e2d-bde8caecefec" providerId="AD" clId="Web-{6B8136C3-2353-3B31-179F-2FD8194605A5}" dt="2023-11-27T14:54:03.874" v="955" actId="20577"/>
          <ac:spMkLst>
            <pc:docMk/>
            <pc:sldMk cId="4238126685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3:12.357" v="950" actId="20577"/>
          <ac:spMkLst>
            <pc:docMk/>
            <pc:sldMk cId="4238126685" sldId="34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2:49.622" v="937"/>
          <ac:picMkLst>
            <pc:docMk/>
            <pc:sldMk cId="4238126685" sldId="344"/>
            <ac:picMk id="4" creationId="{315F8C7A-8A48-2490-FDA0-06945875093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3:04.185" v="945" actId="14100"/>
          <ac:picMkLst>
            <pc:docMk/>
            <pc:sldMk cId="4238126685" sldId="344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1:28.546" v="1086" actId="20577"/>
        <pc:sldMkLst>
          <pc:docMk/>
          <pc:sldMk cId="58856519" sldId="345"/>
        </pc:sldMkLst>
        <pc:spChg chg="mod">
          <ac:chgData name="Nguyen, Brian D" userId="S::briandnguyen2@fullerton.edu::44618f47-81c8-4f4e-8e2d-bde8caecefec" providerId="AD" clId="Web-{6B8136C3-2353-3B31-179F-2FD8194605A5}" dt="2023-11-27T15:01:28.546" v="1086" actId="20577"/>
          <ac:spMkLst>
            <pc:docMk/>
            <pc:sldMk cId="5885651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4:21.203" v="963" actId="20577"/>
          <ac:spMkLst>
            <pc:docMk/>
            <pc:sldMk cId="58856519" sldId="34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4:55:05.923" v="977" actId="1076"/>
          <ac:picMkLst>
            <pc:docMk/>
            <pc:sldMk cId="58856519" sldId="345"/>
            <ac:picMk id="4" creationId="{2BFB05D6-CD9D-E82C-765F-F92AD4EB5E2A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4:54:23.266" v="964"/>
          <ac:picMkLst>
            <pc:docMk/>
            <pc:sldMk cId="58856519" sldId="345"/>
            <ac:picMk id="5" creationId="{90A729AB-B76B-BF24-12AD-E14BDF65D5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6:48.411" v="1022" actId="1076"/>
          <ac:picMkLst>
            <pc:docMk/>
            <pc:sldMk cId="58856519" sldId="345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2:13.094" v="1101" actId="20577"/>
        <pc:sldMkLst>
          <pc:docMk/>
          <pc:sldMk cId="3628126414" sldId="346"/>
        </pc:sldMkLst>
        <pc:spChg chg="mod">
          <ac:chgData name="Nguyen, Brian D" userId="S::briandnguyen2@fullerton.edu::44618f47-81c8-4f4e-8e2d-bde8caecefec" providerId="AD" clId="Web-{6B8136C3-2353-3B31-179F-2FD8194605A5}" dt="2023-11-27T15:02:13.094" v="1101" actId="20577"/>
          <ac:spMkLst>
            <pc:docMk/>
            <pc:sldMk cId="3628126414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8:20.445" v="1038" actId="20577"/>
          <ac:spMkLst>
            <pc:docMk/>
            <pc:sldMk cId="3628126414" sldId="34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9:13.025" v="1052"/>
          <ac:picMkLst>
            <pc:docMk/>
            <pc:sldMk cId="3628126414" sldId="346"/>
            <ac:picMk id="4" creationId="{2BFB05D6-CD9D-E82C-765F-F92AD4EB5E2A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00:30.090" v="1068" actId="1076"/>
          <ac:picMkLst>
            <pc:docMk/>
            <pc:sldMk cId="3628126414" sldId="346"/>
            <ac:picMk id="5" creationId="{59C1B441-B0D4-6434-57A7-CBDECE2A867E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4:59:14.635" v="1054"/>
          <ac:picMkLst>
            <pc:docMk/>
            <pc:sldMk cId="3628126414" sldId="346"/>
            <ac:picMk id="9" creationId="{47341139-FD16-3625-5C95-39FCDD0166FD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0:30.153" v="1069" actId="1076"/>
          <ac:picMkLst>
            <pc:docMk/>
            <pc:sldMk cId="3628126414" sldId="346"/>
            <ac:picMk id="10" creationId="{EA44A820-41F2-8668-12B5-991C33B929F2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41.609" v="1244" actId="20577"/>
        <pc:sldMkLst>
          <pc:docMk/>
          <pc:sldMk cId="3954288443" sldId="347"/>
        </pc:sldMkLst>
        <pc:spChg chg="mod">
          <ac:chgData name="Nguyen, Brian D" userId="S::briandnguyen2@fullerton.edu::44618f47-81c8-4f4e-8e2d-bde8caecefec" providerId="AD" clId="Web-{6B8136C3-2353-3B31-179F-2FD8194605A5}" dt="2023-11-27T15:09:41.609" v="1244" actId="20577"/>
          <ac:spMkLst>
            <pc:docMk/>
            <pc:sldMk cId="3954288443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49.160" v="1172" actId="20577"/>
          <ac:spMkLst>
            <pc:docMk/>
            <pc:sldMk cId="3954288443" sldId="34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04:17.083" v="1175"/>
          <ac:picMkLst>
            <pc:docMk/>
            <pc:sldMk cId="3954288443" sldId="347"/>
            <ac:picMk id="4" creationId="{3A9F8EE2-1CFE-64FD-56D2-5C12B67E2A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4:27.333" v="1178" actId="1076"/>
          <ac:picMkLst>
            <pc:docMk/>
            <pc:sldMk cId="3954288443" sldId="347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30.843" v="1231" actId="20577"/>
        <pc:sldMkLst>
          <pc:docMk/>
          <pc:sldMk cId="125459091" sldId="348"/>
        </pc:sldMkLst>
        <pc:spChg chg="mod">
          <ac:chgData name="Nguyen, Brian D" userId="S::briandnguyen2@fullerton.edu::44618f47-81c8-4f4e-8e2d-bde8caecefec" providerId="AD" clId="Web-{6B8136C3-2353-3B31-179F-2FD8194605A5}" dt="2023-11-27T15:09:30.843" v="1231" actId="20577"/>
          <ac:spMkLst>
            <pc:docMk/>
            <pc:sldMk cId="125459091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9:03.358" v="1209" actId="20577"/>
          <ac:spMkLst>
            <pc:docMk/>
            <pc:sldMk cId="125459091" sldId="34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9:20.546" v="1214" actId="1076"/>
          <ac:picMkLst>
            <pc:docMk/>
            <pc:sldMk cId="125459091" sldId="348"/>
            <ac:picMk id="4" creationId="{8519C0AF-4E12-EA96-31AF-5ED57833CE9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5:09:04.749" v="1210"/>
          <ac:picMkLst>
            <pc:docMk/>
            <pc:sldMk cId="125459091" sldId="348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39:17.839" v="1316" actId="1076"/>
        <pc:sldMkLst>
          <pc:docMk/>
          <pc:sldMk cId="3457998119" sldId="349"/>
        </pc:sldMkLst>
        <pc:spChg chg="del">
          <ac:chgData name="Nguyen, Brian D" userId="S::briandnguyen2@fullerton.edu::44618f47-81c8-4f4e-8e2d-bde8caecefec" providerId="AD" clId="Web-{6B8136C3-2353-3B31-179F-2FD8194605A5}" dt="2023-11-27T15:37:53.149" v="1262"/>
          <ac:spMkLst>
            <pc:docMk/>
            <pc:sldMk cId="3457998119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38:14.477" v="1303" actId="20577"/>
          <ac:spMkLst>
            <pc:docMk/>
            <pc:sldMk cId="3457998119" sldId="34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37:53.977" v="1263"/>
          <ac:picMkLst>
            <pc:docMk/>
            <pc:sldMk cId="3457998119" sldId="349"/>
            <ac:picMk id="4" creationId="{8519C0AF-4E12-EA96-31AF-5ED57833CE99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39:17.839" v="1316" actId="1076"/>
          <ac:picMkLst>
            <pc:docMk/>
            <pc:sldMk cId="3457998119" sldId="349"/>
            <ac:picMk id="5" creationId="{9FC53953-A4FA-D493-0497-9F01FFD8A37C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10:37.221" v="1475" actId="1076"/>
        <pc:sldMkLst>
          <pc:docMk/>
          <pc:sldMk cId="4072119752" sldId="350"/>
        </pc:sldMkLst>
        <pc:spChg chg="mod">
          <ac:chgData name="Nguyen, Brian D" userId="S::briandnguyen2@fullerton.edu::44618f47-81c8-4f4e-8e2d-bde8caecefec" providerId="AD" clId="Web-{6B8136C3-2353-3B31-179F-2FD8194605A5}" dt="2023-11-27T19:10:05.282" v="1470" actId="20577"/>
          <ac:spMkLst>
            <pc:docMk/>
            <pc:sldMk cId="4072119752" sldId="35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45:20.114" v="1341" actId="20577"/>
          <ac:spMkLst>
            <pc:docMk/>
            <pc:sldMk cId="4072119752" sldId="35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9:10:37.221" v="1475" actId="1076"/>
          <ac:picMkLst>
            <pc:docMk/>
            <pc:sldMk cId="4072119752" sldId="350"/>
            <ac:picMk id="4" creationId="{A37E1281-AF03-D4EB-79AB-1906ECF451D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31:24.785" v="1707" actId="20577"/>
        <pc:sldMkLst>
          <pc:docMk/>
          <pc:sldMk cId="2625077034" sldId="351"/>
        </pc:sldMkLst>
        <pc:spChg chg="mod">
          <ac:chgData name="Nguyen, Brian D" userId="S::briandnguyen2@fullerton.edu::44618f47-81c8-4f4e-8e2d-bde8caecefec" providerId="AD" clId="Web-{6B8136C3-2353-3B31-179F-2FD8194605A5}" dt="2023-11-27T19:31:24.785" v="1707" actId="20577"/>
          <ac:spMkLst>
            <pc:docMk/>
            <pc:sldMk cId="2625077034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28:14.449" v="1640" actId="20577"/>
          <ac:spMkLst>
            <pc:docMk/>
            <pc:sldMk cId="2625077034" sldId="3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30:22.314" v="1698" actId="14100"/>
          <ac:picMkLst>
            <pc:docMk/>
            <pc:sldMk cId="2625077034" sldId="351"/>
            <ac:picMk id="4" creationId="{18C17087-14A6-2135-A514-EDDCB015F44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0:24.033" v="1699" actId="1076"/>
          <ac:picMkLst>
            <pc:docMk/>
            <pc:sldMk cId="2625077034" sldId="351"/>
            <ac:picMk id="5" creationId="{50D991CA-E3BF-D1F6-071A-EDB103FC020A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5:39:41.964" v="1319"/>
        <pc:sldMkLst>
          <pc:docMk/>
          <pc:sldMk cId="3019320002" sldId="352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7:11.659" v="1381" actId="1076"/>
        <pc:sldMkLst>
          <pc:docMk/>
          <pc:sldMk cId="897321505" sldId="353"/>
        </pc:sldMkLst>
        <pc:spChg chg="mod">
          <ac:chgData name="Nguyen, Brian D" userId="S::briandnguyen2@fullerton.edu::44618f47-81c8-4f4e-8e2d-bde8caecefec" providerId="AD" clId="Web-{6B8136C3-2353-3B31-179F-2FD8194605A5}" dt="2023-11-27T18:56:55.674" v="1378" actId="20577"/>
          <ac:spMkLst>
            <pc:docMk/>
            <pc:sldMk cId="897321505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8:57:11.659" v="1381" actId="1076"/>
          <ac:picMkLst>
            <pc:docMk/>
            <pc:sldMk cId="897321505" sldId="353"/>
            <ac:picMk id="4" creationId="{49767004-6887-11ED-CCB4-2F91F7B7836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5:34.530" v="1346"/>
          <ac:picMkLst>
            <pc:docMk/>
            <pc:sldMk cId="897321505" sldId="353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8:24.677" v="1389" actId="1076"/>
        <pc:sldMkLst>
          <pc:docMk/>
          <pc:sldMk cId="1390583765" sldId="354"/>
        </pc:sldMkLst>
        <pc:picChg chg="add mod">
          <ac:chgData name="Nguyen, Brian D" userId="S::briandnguyen2@fullerton.edu::44618f47-81c8-4f4e-8e2d-bde8caecefec" providerId="AD" clId="Web-{6B8136C3-2353-3B31-179F-2FD8194605A5}" dt="2023-11-27T18:58:24.677" v="1389" actId="1076"/>
          <ac:picMkLst>
            <pc:docMk/>
            <pc:sldMk cId="1390583765" sldId="354"/>
            <ac:picMk id="5" creationId="{FF21BB19-2117-D85A-BBB4-B211C1E0231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8:06.130" v="1383"/>
          <ac:picMkLst>
            <pc:docMk/>
            <pc:sldMk cId="1390583765" sldId="354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13:28.290" v="1508" actId="20577"/>
        <pc:sldMkLst>
          <pc:docMk/>
          <pc:sldMk cId="980970826" sldId="355"/>
        </pc:sldMkLst>
        <pc:spChg chg="del">
          <ac:chgData name="Nguyen, Brian D" userId="S::briandnguyen2@fullerton.edu::44618f47-81c8-4f4e-8e2d-bde8caecefec" providerId="AD" clId="Web-{6B8136C3-2353-3B31-179F-2FD8194605A5}" dt="2023-11-27T19:12:01.240" v="1478"/>
          <ac:spMkLst>
            <pc:docMk/>
            <pc:sldMk cId="980970826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13:28.290" v="1508" actId="20577"/>
          <ac:spMkLst>
            <pc:docMk/>
            <pc:sldMk cId="980970826" sldId="355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1:57.724" v="1477"/>
          <ac:picMkLst>
            <pc:docMk/>
            <pc:sldMk cId="980970826" sldId="355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13:09.430" v="1497" actId="1076"/>
          <ac:picMkLst>
            <pc:docMk/>
            <pc:sldMk cId="980970826" sldId="355"/>
            <ac:picMk id="5" creationId="{C687EA72-053A-6068-E105-ADFEEF321E54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19:24:38.535" v="1632" actId="1076"/>
        <pc:sldMkLst>
          <pc:docMk/>
          <pc:sldMk cId="1395256246" sldId="356"/>
        </pc:sldMkLst>
        <pc:spChg chg="mod">
          <ac:chgData name="Nguyen, Brian D" userId="S::briandnguyen2@fullerton.edu::44618f47-81c8-4f4e-8e2d-bde8caecefec" providerId="AD" clId="Web-{6B8136C3-2353-3B31-179F-2FD8194605A5}" dt="2023-11-27T19:24:34.972" v="1631" actId="20577"/>
          <ac:spMkLst>
            <pc:docMk/>
            <pc:sldMk cId="1395256246" sldId="356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7:50.550" v="1511"/>
          <ac:picMkLst>
            <pc:docMk/>
            <pc:sldMk cId="1395256246" sldId="356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24:38.535" v="1632" actId="1076"/>
          <ac:picMkLst>
            <pc:docMk/>
            <pc:sldMk cId="1395256246" sldId="356"/>
            <ac:picMk id="5" creationId="{DA54706B-7451-B12D-26F2-6630C1D8DEC5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01:10.901" v="2008" actId="14100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6B8136C3-2353-3B31-179F-2FD8194605A5}" dt="2023-11-27T20:01:05.838" v="2006" actId="20577"/>
          <ac:spMkLst>
            <pc:docMk/>
            <pc:sldMk cId="3648417068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1:36.176" v="1797" actId="20577"/>
          <ac:spMkLst>
            <pc:docMk/>
            <pc:sldMk cId="3648417068" sldId="35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1:10.901" v="2008" actId="14100"/>
          <ac:picMkLst>
            <pc:docMk/>
            <pc:sldMk cId="3648417068" sldId="357"/>
            <ac:picMk id="4" creationId="{39880BB8-4F07-DFA5-9ED2-364254F1D849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37:53.503" v="1728" actId="1076"/>
        <pc:sldMkLst>
          <pc:docMk/>
          <pc:sldMk cId="749431059" sldId="358"/>
        </pc:sldMkLst>
        <pc:spChg chg="mod">
          <ac:chgData name="Nguyen, Brian D" userId="S::briandnguyen2@fullerton.edu::44618f47-81c8-4f4e-8e2d-bde8caecefec" providerId="AD" clId="Web-{6B8136C3-2353-3B31-179F-2FD8194605A5}" dt="2023-11-27T19:37:16.642" v="1717" actId="20577"/>
          <ac:spMkLst>
            <pc:docMk/>
            <pc:sldMk cId="749431059" sldId="358"/>
            <ac:spMk id="2" creationId="{2344700F-85C8-3A3F-56BF-6B72A5D70D7A}"/>
          </ac:spMkLst>
        </pc:spChg>
        <pc:picChg chg="del mod">
          <ac:chgData name="Nguyen, Brian D" userId="S::briandnguyen2@fullerton.edu::44618f47-81c8-4f4e-8e2d-bde8caecefec" providerId="AD" clId="Web-{6B8136C3-2353-3B31-179F-2FD8194605A5}" dt="2023-11-27T19:36:59.282" v="1710"/>
          <ac:picMkLst>
            <pc:docMk/>
            <pc:sldMk cId="749431059" sldId="358"/>
            <ac:picMk id="4" creationId="{18C17087-14A6-2135-A514-EDDCB015F44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37:00.376" v="1711"/>
          <ac:picMkLst>
            <pc:docMk/>
            <pc:sldMk cId="749431059" sldId="358"/>
            <ac:picMk id="5" creationId="{50D991CA-E3BF-D1F6-071A-EDB103FC020A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53.503" v="1728" actId="1076"/>
          <ac:picMkLst>
            <pc:docMk/>
            <pc:sldMk cId="749431059" sldId="358"/>
            <ac:picMk id="9" creationId="{F069C679-5F53-84DC-E94C-F4F0C647D3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49.253" v="1727" actId="14100"/>
          <ac:picMkLst>
            <pc:docMk/>
            <pc:sldMk cId="749431059" sldId="358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0:39.010" v="1741" actId="1076"/>
        <pc:sldMkLst>
          <pc:docMk/>
          <pc:sldMk cId="2683930969" sldId="359"/>
        </pc:sldMkLst>
        <pc:picChg chg="add mod modCrop">
          <ac:chgData name="Nguyen, Brian D" userId="S::briandnguyen2@fullerton.edu::44618f47-81c8-4f4e-8e2d-bde8caecefec" providerId="AD" clId="Web-{6B8136C3-2353-3B31-179F-2FD8194605A5}" dt="2023-11-27T19:40:39.010" v="1741" actId="1076"/>
          <ac:picMkLst>
            <pc:docMk/>
            <pc:sldMk cId="2683930969" sldId="359"/>
            <ac:picMk id="4" creationId="{CA7896AD-912A-8F9F-F4DD-D639A371944D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0.492" v="1730"/>
          <ac:picMkLst>
            <pc:docMk/>
            <pc:sldMk cId="2683930969" sldId="359"/>
            <ac:picMk id="9" creationId="{F069C679-5F53-84DC-E94C-F4F0C647D3C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1.696" v="1731"/>
          <ac:picMkLst>
            <pc:docMk/>
            <pc:sldMk cId="2683930969" sldId="359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9:32.999" v="1788" actId="1076"/>
        <pc:sldMkLst>
          <pc:docMk/>
          <pc:sldMk cId="1364028276" sldId="360"/>
        </pc:sldMkLst>
        <pc:spChg chg="mod">
          <ac:chgData name="Nguyen, Brian D" userId="S::briandnguyen2@fullerton.edu::44618f47-81c8-4f4e-8e2d-bde8caecefec" providerId="AD" clId="Web-{6B8136C3-2353-3B31-179F-2FD8194605A5}" dt="2023-11-27T19:48:48.607" v="1777" actId="20577"/>
          <ac:spMkLst>
            <pc:docMk/>
            <pc:sldMk cId="1364028276" sldId="360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48:35.340" v="1743"/>
          <ac:picMkLst>
            <pc:docMk/>
            <pc:sldMk cId="1364028276" sldId="360"/>
            <ac:picMk id="4" creationId="{CA7896AD-912A-8F9F-F4DD-D639A371944D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9:49:32.999" v="1788" actId="1076"/>
          <ac:picMkLst>
            <pc:docMk/>
            <pc:sldMk cId="1364028276" sldId="360"/>
            <ac:picMk id="5" creationId="{282C868B-C636-57E4-90D1-73D6E8DADB1E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16:11.717" v="2447" actId="14100"/>
        <pc:sldMkLst>
          <pc:docMk/>
          <pc:sldMk cId="937020662" sldId="361"/>
        </pc:sldMkLst>
        <pc:spChg chg="mod">
          <ac:chgData name="Nguyen, Brian D" userId="S::briandnguyen2@fullerton.edu::44618f47-81c8-4f4e-8e2d-bde8caecefec" providerId="AD" clId="Web-{6B8136C3-2353-3B31-179F-2FD8194605A5}" dt="2023-11-27T20:16:07.404" v="2446" actId="20577"/>
          <ac:spMkLst>
            <pc:docMk/>
            <pc:sldMk cId="937020662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08.603" v="2379" actId="20577"/>
          <ac:spMkLst>
            <pc:docMk/>
            <pc:sldMk cId="937020662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29.057" v="2406" actId="1076"/>
          <ac:spMkLst>
            <pc:docMk/>
            <pc:sldMk cId="937020662" sldId="3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6:11.717" v="2447" actId="14100"/>
          <ac:picMkLst>
            <pc:docMk/>
            <pc:sldMk cId="937020662" sldId="361"/>
            <ac:picMk id="4" creationId="{657257D1-A80B-C39E-CEEF-81F6F4B4CE3D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19:58:08.894" v="1967" actId="1076"/>
        <pc:sldMkLst>
          <pc:docMk/>
          <pc:sldMk cId="270100042" sldId="362"/>
        </pc:sldMkLst>
        <pc:spChg chg="mod">
          <ac:chgData name="Nguyen, Brian D" userId="S::briandnguyen2@fullerton.edu::44618f47-81c8-4f4e-8e2d-bde8caecefec" providerId="AD" clId="Web-{6B8136C3-2353-3B31-179F-2FD8194605A5}" dt="2023-11-27T19:58:00.737" v="1963" actId="20577"/>
          <ac:spMkLst>
            <pc:docMk/>
            <pc:sldMk cId="270100042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5:52.435" v="1946" actId="20577"/>
          <ac:spMkLst>
            <pc:docMk/>
            <pc:sldMk cId="270100042" sldId="36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58:08.894" v="1967" actId="1076"/>
          <ac:picMkLst>
            <pc:docMk/>
            <pc:sldMk cId="270100042" sldId="362"/>
            <ac:picMk id="4" creationId="{A22BE6F3-F919-9D35-8905-2173A6EF9B74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0:37.884" v="1997" actId="14100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6B8136C3-2353-3B31-179F-2FD8194605A5}" dt="2023-11-27T19:59:14.584" v="1976" actId="20577"/>
          <ac:spMkLst>
            <pc:docMk/>
            <pc:sldMk cId="1932606539" sldId="36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58:24.379" v="1969"/>
          <ac:picMkLst>
            <pc:docMk/>
            <pc:sldMk cId="1932606539" sldId="363"/>
            <ac:picMk id="4" creationId="{A22BE6F3-F919-9D35-8905-2173A6EF9B7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4.399" v="1996" actId="1076"/>
          <ac:picMkLst>
            <pc:docMk/>
            <pc:sldMk cId="1932606539" sldId="363"/>
            <ac:picMk id="5" creationId="{4FCDF64F-A736-35B5-9149-D5C3C614AB5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7.884" v="1997" actId="14100"/>
          <ac:picMkLst>
            <pc:docMk/>
            <pc:sldMk cId="1932606539" sldId="363"/>
            <ac:picMk id="9" creationId="{EFA03999-B7E0-6CF4-FC85-256137246A67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08.086" v="1988" actId="1076"/>
          <ac:picMkLst>
            <pc:docMk/>
            <pc:sldMk cId="1932606539" sldId="363"/>
            <ac:picMk id="10" creationId="{33EFAFF4-1962-13F2-6A03-AC15CAB7483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28.009" v="1994" actId="1076"/>
          <ac:picMkLst>
            <pc:docMk/>
            <pc:sldMk cId="1932606539" sldId="363"/>
            <ac:picMk id="11" creationId="{6B6BA9A8-D912-6508-38F3-7D3E2A1053A7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20:14:59.199" v="2419" actId="20577"/>
        <pc:sldMkLst>
          <pc:docMk/>
          <pc:sldMk cId="1620699061" sldId="364"/>
        </pc:sldMkLst>
        <pc:spChg chg="del">
          <ac:chgData name="Nguyen, Brian D" userId="S::briandnguyen2@fullerton.edu::44618f47-81c8-4f4e-8e2d-bde8caecefec" providerId="AD" clId="Web-{6B8136C3-2353-3B31-179F-2FD8194605A5}" dt="2023-11-27T20:01:52.137" v="2042"/>
          <ac:spMkLst>
            <pc:docMk/>
            <pc:sldMk cId="1620699061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59.199" v="2419" actId="20577"/>
          <ac:spMkLst>
            <pc:docMk/>
            <pc:sldMk cId="1620699061" sldId="36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12.466" v="2052" actId="1076"/>
          <ac:picMkLst>
            <pc:docMk/>
            <pc:sldMk cId="1620699061" sldId="364"/>
            <ac:picMk id="4" creationId="{134B0200-CC50-FD94-5464-DAA9D8DE9C6B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2:52.467" v="2066" actId="1076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6B8136C3-2353-3B31-179F-2FD8194605A5}" dt="2023-11-27T20:02:40.779" v="2060" actId="20577"/>
          <ac:spMkLst>
            <pc:docMk/>
            <pc:sldMk cId="560795416" sldId="36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52.467" v="2066" actId="1076"/>
          <ac:picMkLst>
            <pc:docMk/>
            <pc:sldMk cId="560795416" sldId="365"/>
            <ac:picMk id="2" creationId="{8DB587BB-4ADF-F524-DBBA-250DFB08030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02:41.029" v="2061"/>
          <ac:picMkLst>
            <pc:docMk/>
            <pc:sldMk cId="560795416" sldId="365"/>
            <ac:picMk id="4" creationId="{134B0200-CC50-FD94-5464-DAA9D8DE9C6B}"/>
          </ac:picMkLst>
        </pc:picChg>
      </pc:sldChg>
      <pc:sldChg chg="add del replId">
        <pc:chgData name="Nguyen, Brian D" userId="S::briandnguyen2@fullerton.edu::44618f47-81c8-4f4e-8e2d-bde8caecefec" providerId="AD" clId="Web-{6B8136C3-2353-3B31-179F-2FD8194605A5}" dt="2023-11-27T20:03:14.843" v="2068"/>
        <pc:sldMkLst>
          <pc:docMk/>
          <pc:sldMk cId="300962203" sldId="366"/>
        </pc:sldMkLst>
      </pc:sldChg>
      <pc:sldChg chg="addSp modSp add replId">
        <pc:chgData name="Nguyen, Brian D" userId="S::briandnguyen2@fullerton.edu::44618f47-81c8-4f4e-8e2d-bde8caecefec" providerId="AD" clId="Web-{6B8136C3-2353-3B31-179F-2FD8194605A5}" dt="2023-11-27T20:08:09.589" v="2252" actId="20577"/>
        <pc:sldMkLst>
          <pc:docMk/>
          <pc:sldMk cId="542345629" sldId="366"/>
        </pc:sldMkLst>
        <pc:spChg chg="mod">
          <ac:chgData name="Nguyen, Brian D" userId="S::briandnguyen2@fullerton.edu::44618f47-81c8-4f4e-8e2d-bde8caecefec" providerId="AD" clId="Web-{6B8136C3-2353-3B31-179F-2FD8194605A5}" dt="2023-11-27T20:08:09.589" v="2252" actId="20577"/>
          <ac:spMkLst>
            <pc:docMk/>
            <pc:sldMk cId="542345629" sldId="3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03:33.719" v="2074" actId="20577"/>
          <ac:spMkLst>
            <pc:docMk/>
            <pc:sldMk cId="542345629" sldId="36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6:07.162" v="2176" actId="1076"/>
          <ac:picMkLst>
            <pc:docMk/>
            <pc:sldMk cId="542345629" sldId="366"/>
            <ac:picMk id="4" creationId="{A1E8E850-7510-29D1-AC66-0B3E261A7B10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8:43.465" v="2271" actId="1076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6B8136C3-2353-3B31-179F-2FD8194605A5}" dt="2023-11-27T20:08:30.730" v="2266" actId="20577"/>
          <ac:spMkLst>
            <pc:docMk/>
            <pc:sldMk cId="2146202893" sldId="367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20:06:17.616" v="2178"/>
          <ac:picMkLst>
            <pc:docMk/>
            <pc:sldMk cId="2146202893" sldId="367"/>
            <ac:picMk id="4" creationId="{A1E8E850-7510-29D1-AC66-0B3E261A7B10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8:43.465" v="2271" actId="1076"/>
          <ac:picMkLst>
            <pc:docMk/>
            <pc:sldMk cId="2146202893" sldId="367"/>
            <ac:picMk id="5" creationId="{20F51C02-AFCD-9665-AD4C-370FC425DD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15:30.450" v="2423" actId="20577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6B8136C3-2353-3B31-179F-2FD8194605A5}" dt="2023-11-27T20:11:21.112" v="2355" actId="20577"/>
          <ac:spMkLst>
            <pc:docMk/>
            <pc:sldMk cId="3204325149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5:30.450" v="2423" actId="20577"/>
          <ac:spMkLst>
            <pc:docMk/>
            <pc:sldMk cId="3204325149" sldId="36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1:56.723" v="2366" actId="1076"/>
          <ac:picMkLst>
            <pc:docMk/>
            <pc:sldMk cId="3204325149" sldId="368"/>
            <ac:picMk id="4" creationId="{315D6C23-6C9E-4935-97AF-53698CAF03B3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10:00.796" v="2325"/>
          <ac:picMkLst>
            <pc:docMk/>
            <pc:sldMk cId="3204325149" sldId="368"/>
            <ac:picMk id="5" creationId="{20F51C02-AFCD-9665-AD4C-370FC425DD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48.613" v="2365" actId="1076"/>
          <ac:picMkLst>
            <pc:docMk/>
            <pc:sldMk cId="3204325149" sldId="368"/>
            <ac:picMk id="9" creationId="{F05AA11C-DD7D-A1E0-9391-9AABA6447065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3.831" v="2357" actId="1076"/>
          <ac:picMkLst>
            <pc:docMk/>
            <pc:sldMk cId="3204325149" sldId="368"/>
            <ac:picMk id="10" creationId="{38415D77-5B7F-04E5-5D08-73A64BB1C1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8.815" v="2359" actId="1076"/>
          <ac:picMkLst>
            <pc:docMk/>
            <pc:sldMk cId="3204325149" sldId="368"/>
            <ac:picMk id="11" creationId="{9EC9F266-78B9-67EB-A2DE-33F1282B55C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20:17:49.518" v="2503" actId="1076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6B8136C3-2353-3B31-179F-2FD8194605A5}" dt="2023-11-27T20:17:29.954" v="2500" actId="20577"/>
          <ac:spMkLst>
            <pc:docMk/>
            <pc:sldMk cId="2188348559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7:05.125" v="2461" actId="20577"/>
          <ac:spMkLst>
            <pc:docMk/>
            <pc:sldMk cId="2188348559" sldId="36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7:49.518" v="2503" actId="1076"/>
          <ac:picMkLst>
            <pc:docMk/>
            <pc:sldMk cId="2188348559" sldId="369"/>
            <ac:picMk id="5" creationId="{C20C297D-472E-38CA-7D9C-4B31B7CD28B0}"/>
          </ac:picMkLst>
        </pc:picChg>
      </pc:sldChg>
      <pc:sldChg chg="del">
        <pc:chgData name="Nguyen, Brian D" userId="S::briandnguyen2@fullerton.edu::44618f47-81c8-4f4e-8e2d-bde8caecefec" providerId="AD" clId="Web-{6B8136C3-2353-3B31-179F-2FD8194605A5}" dt="2023-11-27T13:18:31.422" v="263"/>
        <pc:sldMkLst>
          <pc:docMk/>
          <pc:sldMk cId="1944422202" sldId="46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2"/>
        <pc:sldMkLst>
          <pc:docMk/>
          <pc:sldMk cId="2706064283" sldId="46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1"/>
        <pc:sldMkLst>
          <pc:docMk/>
          <pc:sldMk cId="1240323236" sldId="46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0"/>
        <pc:sldMkLst>
          <pc:docMk/>
          <pc:sldMk cId="4046696665" sldId="47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8"/>
        <pc:sldMkLst>
          <pc:docMk/>
          <pc:sldMk cId="4037506981" sldId="47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0"/>
        <pc:sldMkLst>
          <pc:docMk/>
          <pc:sldMk cId="3849824861" sldId="47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7"/>
        <pc:sldMkLst>
          <pc:docMk/>
          <pc:sldMk cId="860137915" sldId="48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5"/>
        <pc:sldMkLst>
          <pc:docMk/>
          <pc:sldMk cId="2012129294" sldId="48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4"/>
        <pc:sldMkLst>
          <pc:docMk/>
          <pc:sldMk cId="856656388" sldId="482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3"/>
        <pc:sldMkLst>
          <pc:docMk/>
          <pc:sldMk cId="1835187697" sldId="48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2"/>
        <pc:sldMkLst>
          <pc:docMk/>
          <pc:sldMk cId="2522042232" sldId="48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1"/>
        <pc:sldMkLst>
          <pc:docMk/>
          <pc:sldMk cId="1712293494" sldId="485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9"/>
        <pc:sldMkLst>
          <pc:docMk/>
          <pc:sldMk cId="1872247399" sldId="48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9"/>
        <pc:sldMkLst>
          <pc:docMk/>
          <pc:sldMk cId="4111335513" sldId="487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6"/>
        <pc:sldMkLst>
          <pc:docMk/>
          <pc:sldMk cId="1296324751" sldId="488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8"/>
        <pc:sldMkLst>
          <pc:docMk/>
          <pc:sldMk cId="2883219438" sldId="489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7"/>
        <pc:sldMkLst>
          <pc:docMk/>
          <pc:sldMk cId="4113150648" sldId="490"/>
        </pc:sldMkLst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98846E4-E0DE-9DBB-DD71-97C5F1668487}"/>
    <pc:docChg chg="modSld">
      <pc:chgData name="" userId="" providerId="" clId="Web-{798846E4-E0DE-9DBB-DD71-97C5F1668487}" dt="2023-10-30T18:51:38.723" v="0" actId="20577"/>
      <pc:docMkLst>
        <pc:docMk/>
      </pc:docMkLst>
      <pc:sldChg chg="modSp">
        <pc:chgData name="" userId="" providerId="" clId="Web-{798846E4-E0DE-9DBB-DD71-97C5F1668487}" dt="2023-10-30T18:51:38.723" v="0" actId="20577"/>
        <pc:sldMkLst>
          <pc:docMk/>
          <pc:sldMk cId="1426836335" sldId="274"/>
        </pc:sldMkLst>
        <pc:spChg chg="mod">
          <ac:chgData name="" userId="" providerId="" clId="Web-{798846E4-E0DE-9DBB-DD71-97C5F1668487}" dt="2023-10-30T18:51:38.723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667B647-B5DF-E4A4-B293-BE8A00D589FC}"/>
    <pc:docChg chg="addSld delSld modSld sldOrd">
      <pc:chgData name="Nguyen, Brian D" userId="S::briandnguyen2@fullerton.edu::44618f47-81c8-4f4e-8e2d-bde8caecefec" providerId="AD" clId="Web-{F667B647-B5DF-E4A4-B293-BE8A00D589FC}" dt="2023-11-06T20:57:05.723" v="1299"/>
      <pc:docMkLst>
        <pc:docMk/>
      </pc:docMkLst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667B647-B5DF-E4A4-B293-BE8A00D589FC}" dt="2023-11-06T19:14:22.340" v="10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19:05:31.226" v="3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667B647-B5DF-E4A4-B293-BE8A00D589FC}" dt="2023-11-06T19:05:31.226" v="3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F667B647-B5DF-E4A4-B293-BE8A00D589FC}" dt="2023-11-06T19:07:42.856" v="5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667B647-B5DF-E4A4-B293-BE8A00D589FC}" dt="2023-11-06T19:14:31.138" v="10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667B647-B5DF-E4A4-B293-BE8A00D589FC}" dt="2023-11-06T19:06:15.165" v="12"/>
        <pc:sldMkLst>
          <pc:docMk/>
          <pc:sldMk cId="2240071212" sldId="418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1"/>
        <pc:sldMkLst>
          <pc:docMk/>
          <pc:sldMk cId="1956549649" sldId="419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0"/>
        <pc:sldMkLst>
          <pc:docMk/>
          <pc:sldMk cId="2603084717" sldId="420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9"/>
        <pc:sldMkLst>
          <pc:docMk/>
          <pc:sldMk cId="177020441" sldId="42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8"/>
        <pc:sldMkLst>
          <pc:docMk/>
          <pc:sldMk cId="188619764" sldId="42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7"/>
        <pc:sldMkLst>
          <pc:docMk/>
          <pc:sldMk cId="1065030435" sldId="432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6"/>
        <pc:sldMkLst>
          <pc:docMk/>
          <pc:sldMk cId="1386330949" sldId="43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5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4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3"/>
        <pc:sldMkLst>
          <pc:docMk/>
          <pc:sldMk cId="1576273597" sldId="44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6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4"/>
        <pc:sldMkLst>
          <pc:docMk/>
          <pc:sldMk cId="4045255287" sldId="447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5"/>
        <pc:sldMkLst>
          <pc:docMk/>
          <pc:sldMk cId="195896896" sldId="449"/>
        </pc:sldMkLst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669565310" sldId="457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00322534" sldId="458"/>
        </pc:sldMkLst>
        <pc:spChg chg="mod">
          <ac:chgData name="Nguyen, Brian D" userId="S::briandnguyen2@fullerton.edu::44618f47-81c8-4f4e-8e2d-bde8caecefec" providerId="AD" clId="Web-{F667B647-B5DF-E4A4-B293-BE8A00D589FC}" dt="2023-11-06T19:18:27.319" v="193" actId="20577"/>
          <ac:spMkLst>
            <pc:docMk/>
            <pc:sldMk cId="2300322534" sldId="4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5:41.172" v="131" actId="20577"/>
          <ac:spMkLst>
            <pc:docMk/>
            <pc:sldMk cId="2300322534" sldId="45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00322534" sldId="458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F667B647-B5DF-E4A4-B293-BE8A00D589FC}" dt="2023-11-06T19:13:04.681" v="55"/>
        <pc:sldMkLst>
          <pc:docMk/>
          <pc:sldMk cId="3099943528" sldId="458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117864991" sldId="459"/>
        </pc:sldMkLst>
        <pc:spChg chg="del mod">
          <ac:chgData name="Nguyen, Brian D" userId="S::briandnguyen2@fullerton.edu::44618f47-81c8-4f4e-8e2d-bde8caecefec" providerId="AD" clId="Web-{F667B647-B5DF-E4A4-B293-BE8A00D589FC}" dt="2023-11-06T19:30:35.894" v="316"/>
          <ac:spMkLst>
            <pc:docMk/>
            <pc:sldMk cId="4117864991" sldId="4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29:25.704" v="292" actId="20577"/>
          <ac:spMkLst>
            <pc:docMk/>
            <pc:sldMk cId="4117864991" sldId="45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117864991" sldId="45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9.162" v="331" actId="1076"/>
          <ac:picMkLst>
            <pc:docMk/>
            <pc:sldMk cId="4117864991" sldId="459"/>
            <ac:picMk id="4" creationId="{8B8F8E18-38A0-AFCD-960E-18003ABCC2E1}"/>
          </ac:picMkLst>
        </pc:picChg>
        <pc:picChg chg="add del">
          <ac:chgData name="Nguyen, Brian D" userId="S::briandnguyen2@fullerton.edu::44618f47-81c8-4f4e-8e2d-bde8caecefec" providerId="AD" clId="Web-{F667B647-B5DF-E4A4-B293-BE8A00D589FC}" dt="2023-11-06T19:31:09.286" v="321"/>
          <ac:picMkLst>
            <pc:docMk/>
            <pc:sldMk cId="4117864991" sldId="459"/>
            <ac:picMk id="5" creationId="{D245AB56-8DE6-69A7-26CD-FCFFF8A7DA0B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944422202" sldId="460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F667B647-B5DF-E4A4-B293-BE8A00D589FC}" dt="2023-11-06T19:44:34.349" v="441" actId="20577"/>
          <ac:spMkLst>
            <pc:docMk/>
            <pc:sldMk cId="2706064283" sldId="4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42:40.641" v="355" actId="20577"/>
          <ac:spMkLst>
            <pc:docMk/>
            <pc:sldMk cId="2706064283" sldId="4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706064283" sldId="4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44:47.115" v="447" actId="1076"/>
          <ac:picMkLst>
            <pc:docMk/>
            <pc:sldMk cId="2706064283" sldId="461"/>
            <ac:picMk id="4" creationId="{57CA9B77-5FE6-C21F-0D5A-48A6B107CDC9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376977482" sldId="462"/>
        </pc:sldMkLst>
        <pc:spChg chg="mod">
          <ac:chgData name="Nguyen, Brian D" userId="S::briandnguyen2@fullerton.edu::44618f47-81c8-4f4e-8e2d-bde8caecefec" providerId="AD" clId="Web-{F667B647-B5DF-E4A4-B293-BE8A00D589FC}" dt="2023-11-06T19:22:50.704" v="268" actId="20577"/>
          <ac:spMkLst>
            <pc:docMk/>
            <pc:sldMk cId="1376977482" sldId="4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9:29.602" v="199" actId="20577"/>
          <ac:spMkLst>
            <pc:docMk/>
            <pc:sldMk cId="1376977482" sldId="46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376977482" sldId="46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1584624" sldId="46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1584624" sldId="46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1.537" v="328" actId="1076"/>
          <ac:picMkLst>
            <pc:docMk/>
            <pc:sldMk cId="381584624" sldId="463"/>
            <ac:picMk id="2" creationId="{514C65EC-F8D0-3130-E151-4C54DAE6E2B0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19:31:14.177" v="323"/>
          <ac:picMkLst>
            <pc:docMk/>
            <pc:sldMk cId="381584624" sldId="463"/>
            <ac:picMk id="4" creationId="{8B8F8E18-38A0-AFCD-960E-18003ABCC2E1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98818045" sldId="46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98818045" sldId="464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19:32:02.382" v="335"/>
          <ac:picMkLst>
            <pc:docMk/>
            <pc:sldMk cId="1598818045" sldId="464"/>
            <ac:picMk id="2" creationId="{514C65EC-F8D0-3130-E151-4C54DAE6E2B0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19:32:20.351" v="343" actId="1076"/>
          <ac:picMkLst>
            <pc:docMk/>
            <pc:sldMk cId="1598818045" sldId="464"/>
            <ac:picMk id="4" creationId="{63A0B21B-7111-504F-4935-CEE6EE84D44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076269" sldId="465"/>
        </pc:sldMkLst>
        <pc:spChg chg="del">
          <ac:chgData name="Nguyen, Brian D" userId="S::briandnguyen2@fullerton.edu::44618f47-81c8-4f4e-8e2d-bde8caecefec" providerId="AD" clId="Web-{F667B647-B5DF-E4A4-B293-BE8A00D589FC}" dt="2023-11-06T19:52:23.883" v="467"/>
          <ac:spMkLst>
            <pc:docMk/>
            <pc:sldMk cId="378076269" sldId="4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2:17.320" v="466" actId="20577"/>
          <ac:spMkLst>
            <pc:docMk/>
            <pc:sldMk cId="378076269" sldId="46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3:30.870" v="510" actId="20577"/>
          <ac:spMkLst>
            <pc:docMk/>
            <pc:sldMk cId="378076269" sldId="465"/>
            <ac:spMk id="5" creationId="{7054C2C8-2ABF-91F3-3780-5E810A18070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076269" sldId="465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5:13.468" v="590" actId="20577"/>
          <ac:spMkLst>
            <pc:docMk/>
            <pc:sldMk cId="378076269" sldId="465"/>
            <ac:spMk id="11" creationId="{A4903DCC-F150-DC2D-4094-B00FBDB39EA8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4:40.560" v="563" actId="1076"/>
          <ac:picMkLst>
            <pc:docMk/>
            <pc:sldMk cId="378076269" sldId="465"/>
            <ac:picMk id="10" creationId="{7E0FB2AD-BD9D-29E0-1299-0923FA997133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19:31:59.851" v="334"/>
        <pc:sldMkLst>
          <pc:docMk/>
          <pc:sldMk cId="2818820012" sldId="465"/>
        </pc:sldMkLst>
      </pc:sldChg>
      <pc:sldChg chg="addSp delSp modSp add replId addAnim del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F667B647-B5DF-E4A4-B293-BE8A00D589FC}" dt="2023-11-06T19:56:42.659" v="647" actId="20577"/>
          <ac:spMkLst>
            <pc:docMk/>
            <pc:sldMk cId="1240323236" sldId="4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5:58.126" v="606" actId="20577"/>
          <ac:spMkLst>
            <pc:docMk/>
            <pc:sldMk cId="1240323236" sldId="46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240323236" sldId="46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7:49.271" v="673" actId="20577"/>
          <ac:spMkLst>
            <pc:docMk/>
            <pc:sldMk cId="1240323236" sldId="466"/>
            <ac:spMk id="9" creationId="{1CE0573E-B4E8-E275-4415-28F80CD27902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6:46.112" v="648" actId="1076"/>
          <ac:picMkLst>
            <pc:docMk/>
            <pc:sldMk cId="1240323236" sldId="466"/>
            <ac:picMk id="4" creationId="{A8C156C9-0415-8BBE-8456-27F0C0B1FB57}"/>
          </ac:picMkLst>
        </pc:picChg>
        <pc:picChg chg="add del mod">
          <ac:chgData name="Nguyen, Brian D" userId="S::briandnguyen2@fullerton.edu::44618f47-81c8-4f4e-8e2d-bde8caecefec" providerId="AD" clId="Web-{F667B647-B5DF-E4A4-B293-BE8A00D589FC}" dt="2023-11-06T19:56:51.722" v="650"/>
          <ac:picMkLst>
            <pc:docMk/>
            <pc:sldMk cId="1240323236" sldId="466"/>
            <ac:picMk id="5" creationId="{CBD42F66-4B0A-4645-296B-90398A009B8D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9615171" sldId="46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9615171" sldId="467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98082392" sldId="468"/>
        </pc:sldMkLst>
        <pc:spChg chg="mod">
          <ac:chgData name="Nguyen, Brian D" userId="S::briandnguyen2@fullerton.edu::44618f47-81c8-4f4e-8e2d-bde8caecefec" providerId="AD" clId="Web-{F667B647-B5DF-E4A4-B293-BE8A00D589FC}" dt="2023-11-06T19:59:32.181" v="734" actId="20577"/>
          <ac:spMkLst>
            <pc:docMk/>
            <pc:sldMk cId="698082392" sldId="4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14.009" v="725" actId="20577"/>
          <ac:spMkLst>
            <pc:docMk/>
            <pc:sldMk cId="698082392" sldId="46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98082392" sldId="46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14414828" sldId="46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14414828" sldId="469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61310866" sldId="470"/>
        </pc:sldMkLst>
        <pc:spChg chg="del">
          <ac:chgData name="Nguyen, Brian D" userId="S::briandnguyen2@fullerton.edu::44618f47-81c8-4f4e-8e2d-bde8caecefec" providerId="AD" clId="Web-{F667B647-B5DF-E4A4-B293-BE8A00D589FC}" dt="2023-11-06T20:00:02.120" v="759"/>
          <ac:spMkLst>
            <pc:docMk/>
            <pc:sldMk cId="2361310866" sldId="4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58.557" v="758" actId="20577"/>
          <ac:spMkLst>
            <pc:docMk/>
            <pc:sldMk cId="2361310866" sldId="47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61310866" sldId="47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06:12.134" v="768" actId="1076"/>
          <ac:picMkLst>
            <pc:docMk/>
            <pc:sldMk cId="2361310866" sldId="470"/>
            <ac:picMk id="4" creationId="{DD22AB14-803C-59C3-BFBC-961EE0D6D2F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F667B647-B5DF-E4A4-B293-BE8A00D589FC}" dt="2023-11-06T20:20:34.434" v="945" actId="1076"/>
          <ac:spMkLst>
            <pc:docMk/>
            <pc:sldMk cId="4046696665" sldId="4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16:56.738" v="781" actId="20577"/>
          <ac:spMkLst>
            <pc:docMk/>
            <pc:sldMk cId="4046696665" sldId="47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46696665" sldId="471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20:21:59.984" v="952" actId="20577"/>
          <ac:spMkLst>
            <pc:docMk/>
            <pc:sldMk cId="4046696665" sldId="471"/>
            <ac:spMk id="9" creationId="{99ABE52D-5AAF-CFE4-B66E-356375CA8FD3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0:20.089" v="938" actId="1076"/>
          <ac:picMkLst>
            <pc:docMk/>
            <pc:sldMk cId="4046696665" sldId="471"/>
            <ac:picMk id="4" creationId="{957E285A-90CF-6E64-4208-BF5D01D976DA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20:55.872" v="950" actId="1076"/>
          <ac:picMkLst>
            <pc:docMk/>
            <pc:sldMk cId="4046696665" sldId="471"/>
            <ac:picMk id="10" creationId="{14FB0F84-8B1E-CFB6-09F8-E90B8F63D5F6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026809397" sldId="472"/>
        </pc:sldMkLst>
        <pc:spChg chg="del">
          <ac:chgData name="Nguyen, Brian D" userId="S::briandnguyen2@fullerton.edu::44618f47-81c8-4f4e-8e2d-bde8caecefec" providerId="AD" clId="Web-{F667B647-B5DF-E4A4-B293-BE8A00D589FC}" dt="2023-11-06T20:25:26.070" v="974"/>
          <ac:spMkLst>
            <pc:docMk/>
            <pc:sldMk cId="3026809397" sldId="4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5:22.336" v="973" actId="20577"/>
          <ac:spMkLst>
            <pc:docMk/>
            <pc:sldMk cId="3026809397" sldId="47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026809397" sldId="47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00.056" v="979" actId="1076"/>
          <ac:picMkLst>
            <pc:docMk/>
            <pc:sldMk cId="3026809397" sldId="472"/>
            <ac:picMk id="4" creationId="{95EB506E-C96B-B5EC-97B1-B7BE8EC07C88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37506981" sldId="473"/>
        </pc:sldMkLst>
        <pc:spChg chg="add del mod">
          <ac:chgData name="Nguyen, Brian D" userId="S::briandnguyen2@fullerton.edu::44618f47-81c8-4f4e-8e2d-bde8caecefec" providerId="AD" clId="Web-{F667B647-B5DF-E4A4-B293-BE8A00D589FC}" dt="2023-11-06T20:30:20.910" v="1064" actId="20577"/>
          <ac:spMkLst>
            <pc:docMk/>
            <pc:sldMk cId="4037506981" sldId="4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8:58.750" v="1017" actId="20577"/>
          <ac:spMkLst>
            <pc:docMk/>
            <pc:sldMk cId="4037506981" sldId="4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37506981" sldId="47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0:59.692" v="1072" actId="1076"/>
          <ac:picMkLst>
            <pc:docMk/>
            <pc:sldMk cId="4037506981" sldId="473"/>
            <ac:picMk id="4" creationId="{6751D0D2-B66E-FB09-BD3A-C3F77230061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1:11.896" v="1077" actId="1076"/>
          <ac:picMkLst>
            <pc:docMk/>
            <pc:sldMk cId="4037506981" sldId="473"/>
            <ac:picMk id="5" creationId="{A7ACBCF9-A36E-AFC4-1D84-7408EF99FE73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49824861" sldId="474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778943143" sldId="47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778943143" sldId="475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50.870" v="988" actId="1076"/>
          <ac:picMkLst>
            <pc:docMk/>
            <pc:sldMk cId="778943143" sldId="475"/>
            <ac:picMk id="2" creationId="{96773010-77CA-D40E-BD03-1B3283854775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26:24.260" v="981"/>
          <ac:picMkLst>
            <pc:docMk/>
            <pc:sldMk cId="778943143" sldId="475"/>
            <ac:picMk id="4" creationId="{95EB506E-C96B-B5EC-97B1-B7BE8EC07C88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5706240" sldId="47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5706240" sldId="47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7:32.731" v="994" actId="1076"/>
          <ac:picMkLst>
            <pc:docMk/>
            <pc:sldMk cId="3785706240" sldId="476"/>
            <ac:picMk id="2" creationId="{2203B6E3-7ACB-331B-4440-5BC7B9CE2D85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938612828" sldId="477"/>
        </pc:sldMkLst>
        <pc:spChg chg="mod">
          <ac:chgData name="Nguyen, Brian D" userId="S::briandnguyen2@fullerton.edu::44618f47-81c8-4f4e-8e2d-bde8caecefec" providerId="AD" clId="Web-{F667B647-B5DF-E4A4-B293-BE8A00D589FC}" dt="2023-11-06T20:33:37.542" v="1131" actId="20577"/>
          <ac:spMkLst>
            <pc:docMk/>
            <pc:sldMk cId="3938612828" sldId="4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1:37.163" v="1081" actId="20577"/>
          <ac:spMkLst>
            <pc:docMk/>
            <pc:sldMk cId="3938612828" sldId="4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938612828" sldId="47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3:42.480" v="1132" actId="1076"/>
          <ac:picMkLst>
            <pc:docMk/>
            <pc:sldMk cId="3938612828" sldId="477"/>
            <ac:picMk id="4" creationId="{4E74E810-BBB0-8420-07B1-ADB2F86005AD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84218140" sldId="478"/>
        </pc:sldMkLst>
        <pc:spChg chg="del mod">
          <ac:chgData name="Nguyen, Brian D" userId="S::briandnguyen2@fullerton.edu::44618f47-81c8-4f4e-8e2d-bde8caecefec" providerId="AD" clId="Web-{F667B647-B5DF-E4A4-B293-BE8A00D589FC}" dt="2023-11-06T20:34:17.388" v="1145"/>
          <ac:spMkLst>
            <pc:docMk/>
            <pc:sldMk cId="1584218140" sldId="47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4:12.403" v="1142" actId="20577"/>
          <ac:spMkLst>
            <pc:docMk/>
            <pc:sldMk cId="1584218140" sldId="47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84218140" sldId="478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34:13.653" v="1143"/>
          <ac:picMkLst>
            <pc:docMk/>
            <pc:sldMk cId="1584218140" sldId="478"/>
            <ac:picMk id="4" creationId="{4E74E810-BBB0-8420-07B1-ADB2F86005A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4:29.201" v="1150" actId="1076"/>
          <ac:picMkLst>
            <pc:docMk/>
            <pc:sldMk cId="1584218140" sldId="478"/>
            <ac:picMk id="5" creationId="{41D3BEBA-5D03-AE43-5884-84C4CAC017BA}"/>
          </ac:picMkLst>
        </pc:pic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66616423" sldId="47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66616423" sldId="479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F667B647-B5DF-E4A4-B293-BE8A00D589FC}" dt="2023-11-06T20:39:43.557" v="1237" actId="20577"/>
          <ac:spMkLst>
            <pc:docMk/>
            <pc:sldMk cId="860137915" sldId="4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7:26.286" v="1170" actId="20577"/>
          <ac:spMkLst>
            <pc:docMk/>
            <pc:sldMk cId="860137915" sldId="48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60137915" sldId="48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0:09.589" v="1245" actId="1076"/>
          <ac:picMkLst>
            <pc:docMk/>
            <pc:sldMk cId="860137915" sldId="480"/>
            <ac:picMk id="4" creationId="{BE317FFD-ED0C-DB8B-2BCC-D1BC0CC6D3B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0:08.323" v="1244" actId="1076"/>
          <ac:picMkLst>
            <pc:docMk/>
            <pc:sldMk cId="860137915" sldId="480"/>
            <ac:picMk id="5" creationId="{E34785BA-0FD3-5F3C-C744-0057FD371C8B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20:37:00.145" v="1153"/>
        <pc:sldMkLst>
          <pc:docMk/>
          <pc:sldMk cId="1683775668" sldId="480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012129294" sldId="481"/>
        </pc:sldMkLst>
        <pc:spChg chg="del mod">
          <ac:chgData name="Nguyen, Brian D" userId="S::briandnguyen2@fullerton.edu::44618f47-81c8-4f4e-8e2d-bde8caecefec" providerId="AD" clId="Web-{F667B647-B5DF-E4A4-B293-BE8A00D589FC}" dt="2023-11-06T20:41:12.795" v="1250"/>
          <ac:spMkLst>
            <pc:docMk/>
            <pc:sldMk cId="2012129294" sldId="4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012129294" sldId="48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1:07.201" v="1247"/>
          <ac:picMkLst>
            <pc:docMk/>
            <pc:sldMk cId="2012129294" sldId="481"/>
            <ac:picMk id="4" creationId="{BE317FFD-ED0C-DB8B-2BCC-D1BC0CC6D3B2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1:07.935" v="1248"/>
          <ac:picMkLst>
            <pc:docMk/>
            <pc:sldMk cId="2012129294" sldId="481"/>
            <ac:picMk id="5" creationId="{E34785BA-0FD3-5F3C-C744-0057FD371C8B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1:31.592" v="1257" actId="1076"/>
          <ac:picMkLst>
            <pc:docMk/>
            <pc:sldMk cId="2012129294" sldId="481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56656388" sldId="482"/>
        </pc:sldMkLst>
        <pc:spChg chg="del">
          <ac:chgData name="Nguyen, Brian D" userId="S::briandnguyen2@fullerton.edu::44618f47-81c8-4f4e-8e2d-bde8caecefec" providerId="AD" clId="Web-{F667B647-B5DF-E4A4-B293-BE8A00D589FC}" dt="2023-11-06T20:42:37.032" v="1265"/>
          <ac:spMkLst>
            <pc:docMk/>
            <pc:sldMk cId="856656388" sldId="482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667B647-B5DF-E4A4-B293-BE8A00D589FC}" dt="2023-11-06T20:42:43.908" v="1267"/>
          <ac:spMkLst>
            <pc:docMk/>
            <pc:sldMk cId="856656388" sldId="482"/>
            <ac:spMk id="5" creationId="{9EF8D803-EB53-3A70-814F-9FEA5F8C7590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56656388" sldId="48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2:53.705" v="1270" actId="1076"/>
          <ac:picMkLst>
            <pc:docMk/>
            <pc:sldMk cId="856656388" sldId="482"/>
            <ac:picMk id="2" creationId="{9A87F326-335D-C335-20DC-88E70E92CEC2}"/>
          </ac:picMkLst>
        </pc:picChg>
        <pc:picChg chg="mod modCrop">
          <ac:chgData name="Nguyen, Brian D" userId="S::briandnguyen2@fullerton.edu::44618f47-81c8-4f4e-8e2d-bde8caecefec" providerId="AD" clId="Web-{F667B647-B5DF-E4A4-B293-BE8A00D589FC}" dt="2023-11-06T20:42:39.673" v="1266" actId="1076"/>
          <ac:picMkLst>
            <pc:docMk/>
            <pc:sldMk cId="856656388" sldId="482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835187697" sldId="483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3:49.988" v="1272"/>
          <ac:picMkLst>
            <pc:docMk/>
            <pc:sldMk cId="1835187697" sldId="483"/>
            <ac:picMk id="2" creationId="{9A87F326-335D-C335-20DC-88E70E92CEC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4:13.286" v="1278" actId="1076"/>
          <ac:picMkLst>
            <pc:docMk/>
            <pc:sldMk cId="1835187697" sldId="483"/>
            <ac:picMk id="3" creationId="{5BFB8B5A-751D-467F-72AC-06D94EC9267E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10.942" v="1277"/>
          <ac:picMkLst>
            <pc:docMk/>
            <pc:sldMk cId="1835187697" sldId="483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22042232" sldId="484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5:15.507" v="1290" actId="1076"/>
          <ac:picMkLst>
            <pc:docMk/>
            <pc:sldMk cId="2522042232" sldId="484"/>
            <ac:picMk id="2" creationId="{385D1235-1170-A18B-2603-1F75D35493BD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43.569" v="1280"/>
          <ac:picMkLst>
            <pc:docMk/>
            <pc:sldMk cId="2522042232" sldId="484"/>
            <ac:picMk id="3" creationId="{5BFB8B5A-751D-467F-72AC-06D94EC9267E}"/>
          </ac:picMkLst>
        </pc:picChg>
        <pc:picChg chg="add">
          <ac:chgData name="Nguyen, Brian D" userId="S::briandnguyen2@fullerton.edu::44618f47-81c8-4f4e-8e2d-bde8caecefec" providerId="AD" clId="Web-{F667B647-B5DF-E4A4-B293-BE8A00D589FC}" dt="2023-11-06T20:45:02.241" v="1286"/>
          <ac:picMkLst>
            <pc:docMk/>
            <pc:sldMk cId="2522042232" sldId="484"/>
            <ac:picMk id="5" creationId="{D8C7DA5C-A63D-303A-086E-E72DE19335B9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12293494" sldId="485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5:45.868" v="1292"/>
          <ac:picMkLst>
            <pc:docMk/>
            <pc:sldMk cId="1712293494" sldId="485"/>
            <ac:picMk id="2" creationId="{385D1235-1170-A18B-2603-1F75D35493B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6:00.525" v="1298" actId="1076"/>
          <ac:picMkLst>
            <pc:docMk/>
            <pc:sldMk cId="1712293494" sldId="485"/>
            <ac:picMk id="3" creationId="{E294BAEB-4E86-2921-949B-CD6952C897DC}"/>
          </ac:picMkLst>
        </pc:pic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22: Molecular orbitals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Valence bond (VB) theory: </a:t>
            </a:r>
            <a:r>
              <a:rPr lang="en-US">
                <a:ea typeface="+mj-lt"/>
                <a:cs typeface="+mj-lt"/>
              </a:rPr>
              <a:t>SP</a:t>
            </a:r>
            <a:r>
              <a:rPr lang="en-US" baseline="30000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 Hybridized</a:t>
            </a:r>
            <a:r>
              <a:rPr lang="en-US" dirty="0">
                <a:ea typeface="+mj-lt"/>
                <a:cs typeface="+mj-lt"/>
              </a:rPr>
              <a:t> orbitals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Number of hybrid orbitals that results is always equal to the number of atomic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Shapes and energies of atomic orbitals being combined determine the shape and energies of the hybrid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Many types of hybrid orbitals and are specific to the molecule that yield ground state energy e.g. C atom:</a:t>
            </a:r>
          </a:p>
        </p:txBody>
      </p:sp>
      <p:pic>
        <p:nvPicPr>
          <p:cNvPr id="5" name="Picture 4" descr="A diagram of a drop of water&#10;&#10;Description automatically generated">
            <a:extLst>
              <a:ext uri="{FF2B5EF4-FFF2-40B4-BE49-F238E27FC236}">
                <a16:creationId xmlns:a16="http://schemas.microsoft.com/office/drawing/2014/main" id="{367E7C59-1526-1A26-EC14-5D0B3BC2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68" y="4193183"/>
            <a:ext cx="6270302" cy="21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74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Valence bond (VB) theory: </a:t>
            </a:r>
            <a:r>
              <a:rPr lang="en-US">
                <a:ea typeface="+mj-lt"/>
                <a:cs typeface="+mj-lt"/>
              </a:rPr>
              <a:t>SP</a:t>
            </a:r>
            <a:r>
              <a:rPr lang="en-US" baseline="30000">
                <a:ea typeface="+mj-lt"/>
                <a:cs typeface="+mj-lt"/>
              </a:rPr>
              <a:t>3</a:t>
            </a:r>
            <a:r>
              <a:rPr lang="en-US">
                <a:ea typeface="+mj-lt"/>
                <a:cs typeface="+mj-lt"/>
              </a:rPr>
              <a:t> Hybridized</a:t>
            </a:r>
            <a:r>
              <a:rPr lang="en-US" dirty="0">
                <a:ea typeface="+mj-lt"/>
                <a:cs typeface="+mj-lt"/>
              </a:rPr>
              <a:t> orbitals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Note that hybridized orbitals and the electronic </a:t>
            </a:r>
            <a:r>
              <a:rPr lang="en-US" sz="2400" dirty="0" err="1">
                <a:latin typeface="Arial"/>
                <a:cs typeface="Arial"/>
              </a:rPr>
              <a:t>arrangement+molecular</a:t>
            </a:r>
            <a:r>
              <a:rPr lang="en-US" sz="2400" dirty="0">
                <a:latin typeface="Arial"/>
                <a:cs typeface="Arial"/>
              </a:rPr>
              <a:t> shape</a:t>
            </a:r>
          </a:p>
        </p:txBody>
      </p:sp>
      <p:pic>
        <p:nvPicPr>
          <p:cNvPr id="4" name="Picture 3" descr="A green and grey molecule&#10;&#10;Description automatically generated">
            <a:extLst>
              <a:ext uri="{FF2B5EF4-FFF2-40B4-BE49-F238E27FC236}">
                <a16:creationId xmlns:a16="http://schemas.microsoft.com/office/drawing/2014/main" id="{315F8C7A-8A48-2490-FDA0-069458750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76" y="2676191"/>
            <a:ext cx="7867307" cy="25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Valence bond (VB) theory: sigma bond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Single bonds consists of one sigma (</a:t>
            </a:r>
            <a:r>
              <a:rPr lang="en" sz="2400" dirty="0">
                <a:ea typeface="+mn-lt"/>
                <a:cs typeface="+mn-lt"/>
              </a:rPr>
              <a:t>σ</a:t>
            </a:r>
            <a:r>
              <a:rPr lang="en" sz="2400" dirty="0">
                <a:latin typeface="Tenorite"/>
                <a:cs typeface="Arial"/>
              </a:rPr>
              <a:t>)</a:t>
            </a:r>
            <a:r>
              <a:rPr lang="en" sz="2400" b="1" dirty="0">
                <a:latin typeface="Tenorite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bond</a:t>
            </a:r>
          </a:p>
        </p:txBody>
      </p:sp>
      <p:pic>
        <p:nvPicPr>
          <p:cNvPr id="5" name="Picture 4" descr="A group of spheres with letters and numbers&#10;&#10;Description automatically generated">
            <a:extLst>
              <a:ext uri="{FF2B5EF4-FFF2-40B4-BE49-F238E27FC236}">
                <a16:creationId xmlns:a16="http://schemas.microsoft.com/office/drawing/2014/main" id="{90A729AB-B76B-BF24-12AD-E14BDF65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05" y="2591320"/>
            <a:ext cx="6475629" cy="35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Valence bond (VB) theory: sigma bond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Single bond is able to freely rotate about the bond</a:t>
            </a:r>
            <a:endParaRPr lang="en" sz="2400" dirty="0">
              <a:latin typeface="Tenorite"/>
              <a:cs typeface="Arial"/>
            </a:endParaRPr>
          </a:p>
        </p:txBody>
      </p:sp>
      <p:pic>
        <p:nvPicPr>
          <p:cNvPr id="4" name="Picture 3" descr="A close-up of a molecule&#10;&#10;Description automatically generated">
            <a:extLst>
              <a:ext uri="{FF2B5EF4-FFF2-40B4-BE49-F238E27FC236}">
                <a16:creationId xmlns:a16="http://schemas.microsoft.com/office/drawing/2014/main" id="{49767004-6887-11ED-CCB4-2F91F7B78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63" y="2396296"/>
            <a:ext cx="6959295" cy="287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21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Valence bond (VB) theory: sp</a:t>
            </a:r>
            <a:r>
              <a:rPr lang="en-US" baseline="30000">
                <a:ea typeface="+mj-lt"/>
                <a:cs typeface="+mj-lt"/>
              </a:rPr>
              <a:t>2</a:t>
            </a:r>
            <a:r>
              <a:rPr lang="en-US">
                <a:ea typeface="+mj-lt"/>
                <a:cs typeface="+mj-lt"/>
              </a:rPr>
              <a:t> orbitals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Mixing of 1 s and 2 p orbitals to form 3 sp</a:t>
            </a:r>
            <a:r>
              <a:rPr lang="en-US" sz="2800" baseline="30000" dirty="0">
                <a:latin typeface="Tenorite"/>
                <a:cs typeface="Arial"/>
              </a:rPr>
              <a:t>2 </a:t>
            </a:r>
            <a:r>
              <a:rPr lang="en-US" sz="2800" dirty="0">
                <a:latin typeface="Tenorite"/>
                <a:cs typeface="Arial"/>
              </a:rPr>
              <a:t>hybrid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Double bond contains 1 sigma (</a:t>
            </a:r>
            <a:r>
              <a:rPr lang="en" sz="2800" dirty="0">
                <a:ea typeface="+mn-lt"/>
                <a:cs typeface="+mn-lt"/>
              </a:rPr>
              <a:t>σ</a:t>
            </a:r>
            <a:r>
              <a:rPr lang="en" sz="2800" dirty="0">
                <a:latin typeface="Tenorite"/>
                <a:cs typeface="Arial"/>
              </a:rPr>
              <a:t>) bond and 1 pi (</a:t>
            </a:r>
            <a:r>
              <a:rPr lang="en" sz="2800" dirty="0">
                <a:ea typeface="+mn-lt"/>
                <a:cs typeface="+mn-lt"/>
              </a:rPr>
              <a:t>π)</a:t>
            </a:r>
            <a:r>
              <a:rPr lang="en" sz="2800" b="1" dirty="0">
                <a:latin typeface="Tenorite"/>
                <a:cs typeface="Arial"/>
              </a:rPr>
              <a:t> </a:t>
            </a:r>
            <a:r>
              <a:rPr lang="en" sz="2800" dirty="0">
                <a:latin typeface="Tenorite"/>
                <a:cs typeface="Arial"/>
              </a:rPr>
              <a:t>bond (overlap of 2 p orbitals) </a:t>
            </a:r>
          </a:p>
        </p:txBody>
      </p:sp>
      <p:pic>
        <p:nvPicPr>
          <p:cNvPr id="4" name="Picture 3" descr="A molecule model with black and white spheres&#10;&#10;Description automatically generated">
            <a:extLst>
              <a:ext uri="{FF2B5EF4-FFF2-40B4-BE49-F238E27FC236}">
                <a16:creationId xmlns:a16="http://schemas.microsoft.com/office/drawing/2014/main" id="{2BFB05D6-CD9D-E82C-765F-F92AD4EB5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6" r="26938" b="1031"/>
          <a:stretch/>
        </p:blipFill>
        <p:spPr>
          <a:xfrm>
            <a:off x="1229238" y="3882633"/>
            <a:ext cx="3815000" cy="1310331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47341139-FD16-3625-5C95-39FCDD01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85" y="3487201"/>
            <a:ext cx="6375246" cy="21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Valence bond (VB) theory: sp</a:t>
            </a:r>
            <a:r>
              <a:rPr lang="en-US" baseline="30000">
                <a:ea typeface="+mj-lt"/>
                <a:cs typeface="+mj-lt"/>
              </a:rPr>
              <a:t>2</a:t>
            </a:r>
            <a:r>
              <a:rPr lang="en-US">
                <a:ea typeface="+mj-lt"/>
                <a:cs typeface="+mj-lt"/>
              </a:rPr>
              <a:t> orbitals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Mixing of 1 s and 2 p orbitals to form 3 sp</a:t>
            </a:r>
            <a:r>
              <a:rPr lang="en-US" sz="2800" baseline="30000" dirty="0">
                <a:latin typeface="Tenorite"/>
                <a:cs typeface="Arial"/>
              </a:rPr>
              <a:t>2 </a:t>
            </a:r>
            <a:r>
              <a:rPr lang="en-US" sz="2800" dirty="0">
                <a:latin typeface="Tenorite"/>
                <a:cs typeface="Arial"/>
              </a:rPr>
              <a:t>hybrid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Double bond contains 1 sigma (</a:t>
            </a:r>
            <a:r>
              <a:rPr lang="en" sz="2800" dirty="0">
                <a:ea typeface="+mn-lt"/>
                <a:cs typeface="+mn-lt"/>
              </a:rPr>
              <a:t>σ</a:t>
            </a:r>
            <a:r>
              <a:rPr lang="en" sz="2800" dirty="0">
                <a:latin typeface="Tenorite"/>
                <a:cs typeface="Arial"/>
              </a:rPr>
              <a:t>) bond and 1 pi (</a:t>
            </a:r>
            <a:r>
              <a:rPr lang="en" sz="2800" dirty="0">
                <a:ea typeface="+mn-lt"/>
                <a:cs typeface="+mn-lt"/>
              </a:rPr>
              <a:t>π)</a:t>
            </a:r>
            <a:r>
              <a:rPr lang="en" sz="2800" b="1" dirty="0">
                <a:latin typeface="Tenorite"/>
                <a:cs typeface="Arial"/>
              </a:rPr>
              <a:t> </a:t>
            </a:r>
            <a:r>
              <a:rPr lang="en" sz="2800" dirty="0">
                <a:latin typeface="Tenorite"/>
                <a:cs typeface="Arial"/>
              </a:rPr>
              <a:t>bond (overlap of 2 p orbitals) </a:t>
            </a:r>
          </a:p>
        </p:txBody>
      </p:sp>
      <p:pic>
        <p:nvPicPr>
          <p:cNvPr id="4" name="Picture 3" descr="A molecule model with black and white spheres&#10;&#10;Description automatically generated">
            <a:extLst>
              <a:ext uri="{FF2B5EF4-FFF2-40B4-BE49-F238E27FC236}">
                <a16:creationId xmlns:a16="http://schemas.microsoft.com/office/drawing/2014/main" id="{2BFB05D6-CD9D-E82C-765F-F92AD4EB5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36" r="26938" b="1031"/>
          <a:stretch/>
        </p:blipFill>
        <p:spPr>
          <a:xfrm>
            <a:off x="1229238" y="3882633"/>
            <a:ext cx="3815000" cy="1310331"/>
          </a:xfrm>
          <a:prstGeom prst="rect">
            <a:avLst/>
          </a:prstGeom>
        </p:spPr>
      </p:pic>
      <p:pic>
        <p:nvPicPr>
          <p:cNvPr id="5" name="Picture 4" descr="A group of circles with a black arrow&#10;&#10;Description automatically generated">
            <a:extLst>
              <a:ext uri="{FF2B5EF4-FFF2-40B4-BE49-F238E27FC236}">
                <a16:creationId xmlns:a16="http://schemas.microsoft.com/office/drawing/2014/main" id="{FF21BB19-2117-D85A-BBB4-B211C1E0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077" y="3625249"/>
            <a:ext cx="6512134" cy="20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Valence bond (VB) theory: </a:t>
            </a:r>
            <a:r>
              <a:rPr lang="en-US">
                <a:ea typeface="+mj-lt"/>
                <a:cs typeface="+mj-lt"/>
              </a:rPr>
              <a:t>sp</a:t>
            </a:r>
            <a:r>
              <a:rPr lang="en-US" dirty="0">
                <a:ea typeface="+mj-lt"/>
                <a:cs typeface="+mj-lt"/>
              </a:rPr>
              <a:t> orbitals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Mixing of 1 s and 1 p orbitals to form 2 </a:t>
            </a:r>
            <a:r>
              <a:rPr lang="en-US" sz="2800" dirty="0" err="1">
                <a:latin typeface="Tenorite"/>
                <a:cs typeface="Arial"/>
              </a:rPr>
              <a:t>sp</a:t>
            </a:r>
            <a:r>
              <a:rPr lang="en-US" sz="2800" baseline="30000" dirty="0">
                <a:latin typeface="Tenorite"/>
                <a:cs typeface="Arial"/>
              </a:rPr>
              <a:t> </a:t>
            </a:r>
            <a:r>
              <a:rPr lang="en-US" sz="2800" dirty="0">
                <a:latin typeface="Tenorite"/>
                <a:cs typeface="Arial"/>
              </a:rPr>
              <a:t>hybrid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dirty="0">
                <a:latin typeface="Tenorite"/>
                <a:cs typeface="Arial"/>
              </a:rPr>
              <a:t>Triple bond contains 1 sigma (</a:t>
            </a:r>
            <a:r>
              <a:rPr lang="en" sz="2800" dirty="0">
                <a:ea typeface="+mn-lt"/>
                <a:cs typeface="+mn-lt"/>
              </a:rPr>
              <a:t>σ</a:t>
            </a:r>
            <a:r>
              <a:rPr lang="en" sz="2800" dirty="0">
                <a:latin typeface="Tenorite"/>
                <a:cs typeface="Arial"/>
              </a:rPr>
              <a:t>) bond and 2 pi (</a:t>
            </a:r>
            <a:r>
              <a:rPr lang="en" sz="2800" dirty="0">
                <a:ea typeface="+mn-lt"/>
                <a:cs typeface="+mn-lt"/>
              </a:rPr>
              <a:t>π)</a:t>
            </a:r>
            <a:r>
              <a:rPr lang="en" sz="2800" b="1" dirty="0">
                <a:latin typeface="Tenorite"/>
                <a:cs typeface="Arial"/>
              </a:rPr>
              <a:t> </a:t>
            </a:r>
            <a:r>
              <a:rPr lang="en" sz="2800" dirty="0">
                <a:latin typeface="Tenorite"/>
                <a:cs typeface="Arial"/>
              </a:rPr>
              <a:t>bonds (</a:t>
            </a:r>
            <a:r>
              <a:rPr lang="en" sz="2800" dirty="0" err="1">
                <a:latin typeface="Tenorite"/>
                <a:cs typeface="Arial"/>
              </a:rPr>
              <a:t>overalp</a:t>
            </a:r>
            <a:r>
              <a:rPr lang="en" sz="2800" dirty="0">
                <a:latin typeface="Tenorite"/>
                <a:cs typeface="Arial"/>
              </a:rPr>
              <a:t> of 2 sets of 2 p orbitals)</a:t>
            </a:r>
          </a:p>
        </p:txBody>
      </p:sp>
      <p:pic>
        <p:nvPicPr>
          <p:cNvPr id="5" name="Picture 4" descr="A white ball on a white background&#10;&#10;Description automatically generated">
            <a:extLst>
              <a:ext uri="{FF2B5EF4-FFF2-40B4-BE49-F238E27FC236}">
                <a16:creationId xmlns:a16="http://schemas.microsoft.com/office/drawing/2014/main" id="{59C1B441-B0D4-6434-57A7-CBDECE2A8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4" t="8000" r="21767" b="500"/>
          <a:stretch/>
        </p:blipFill>
        <p:spPr>
          <a:xfrm>
            <a:off x="225406" y="3744468"/>
            <a:ext cx="5788859" cy="665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A820-41F2-8668-12B5-991C33B9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016" y="3359947"/>
            <a:ext cx="5882456" cy="19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formaldehyde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Determine the molecular geometry, hybridization at the central atom, and number of </a:t>
            </a:r>
            <a:r>
              <a:rPr lang="en-US" sz="2400" dirty="0">
                <a:ea typeface="+mn-lt"/>
                <a:cs typeface="+mn-lt"/>
              </a:rPr>
              <a:t>sigma/pi bonds for formaldehyde</a:t>
            </a:r>
            <a:endParaRPr lang="en-US"/>
          </a:p>
        </p:txBody>
      </p:sp>
      <p:pic>
        <p:nvPicPr>
          <p:cNvPr id="4" name="Picture 3" descr="A black and white diagram of a molecule&#10;&#10;Description automatically generated">
            <a:extLst>
              <a:ext uri="{FF2B5EF4-FFF2-40B4-BE49-F238E27FC236}">
                <a16:creationId xmlns:a16="http://schemas.microsoft.com/office/drawing/2014/main" id="{3A9F8EE2-1CFE-64FD-56D2-5C12B67E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93" y="2960842"/>
            <a:ext cx="2743200" cy="20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/>
              <a:t>hydrogen cyanide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Determine the molecular geometry, hybridization at the central atom, and number of sigma/pi bonds for formaldehyde</a:t>
            </a:r>
            <a:endParaRPr lang="en-US"/>
          </a:p>
        </p:txBody>
      </p:sp>
      <p:pic>
        <p:nvPicPr>
          <p:cNvPr id="5" name="Picture 4" descr="A black letter with three lines&#10;&#10;Description automatically generated">
            <a:extLst>
              <a:ext uri="{FF2B5EF4-FFF2-40B4-BE49-F238E27FC236}">
                <a16:creationId xmlns:a16="http://schemas.microsoft.com/office/drawing/2014/main" id="{5DCF91AC-CF98-2BAE-CC1C-1FD6D173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262" y="3078126"/>
            <a:ext cx="2743200" cy="7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Example: salicylic acid (aspirin)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Determine the molecular geometry, hybridization at each central atom, and total number of sigma/pi bonds for formaldehyde</a:t>
            </a:r>
            <a:endParaRPr lang="en-US"/>
          </a:p>
        </p:txBody>
      </p:sp>
      <p:pic>
        <p:nvPicPr>
          <p:cNvPr id="4" name="Picture 3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8519C0AF-4E12-EA96-31AF-5ED57833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01" y="3054228"/>
            <a:ext cx="3943235" cy="27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person standing on a hill with a camera on a mountain&#10;&#10;Description automatically generated">
            <a:extLst>
              <a:ext uri="{FF2B5EF4-FFF2-40B4-BE49-F238E27FC236}">
                <a16:creationId xmlns:a16="http://schemas.microsoft.com/office/drawing/2014/main" id="{29D6F89F-3F9A-3EE9-069E-08715EE9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43" y="1590618"/>
            <a:ext cx="5814714" cy="44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Table of hybridized orbitals and molecular geometries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53953-A4FA-D493-0497-9F01FFD8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" r="5692" b="187"/>
          <a:stretch/>
        </p:blipFill>
        <p:spPr>
          <a:xfrm>
            <a:off x="2283262" y="1467741"/>
            <a:ext cx="7620884" cy="48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11: Molecular Shape and Bonding Theories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394407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Limitation of Valence Band Theory – unable to explain electronic energy within the molecule and magnetic properties such as </a:t>
            </a:r>
            <a:r>
              <a:rPr lang="en-US" sz="2400" dirty="0" err="1">
                <a:latin typeface="Arial"/>
                <a:cs typeface="Arial"/>
              </a:rPr>
              <a:t>paramagnetism</a:t>
            </a:r>
            <a:r>
              <a:rPr lang="en-US" sz="2400" dirty="0">
                <a:latin typeface="Arial"/>
                <a:cs typeface="Arial"/>
              </a:rPr>
              <a:t> (unpaired electrons) and diamagnetism (paired electrons)</a:t>
            </a:r>
          </a:p>
        </p:txBody>
      </p:sp>
      <p:pic>
        <p:nvPicPr>
          <p:cNvPr id="4" name="Picture 3" descr="Paramagnetic vs Diamagnetic">
            <a:extLst>
              <a:ext uri="{FF2B5EF4-FFF2-40B4-BE49-F238E27FC236}">
                <a16:creationId xmlns:a16="http://schemas.microsoft.com/office/drawing/2014/main" id="{A37E1281-AF03-D4EB-79AB-1906ECF4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" t="17000" r="2829" b="1250"/>
          <a:stretch/>
        </p:blipFill>
        <p:spPr>
          <a:xfrm>
            <a:off x="3268843" y="3043893"/>
            <a:ext cx="5626885" cy="32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Paramagnetism</a:t>
            </a:r>
            <a:r>
              <a:rPr lang="en-US"/>
              <a:t> (short-lived) vs ferromagnetism (Retain magneticism)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https://eepower.com/uploads/articles/different-properties-of-diamagnetic-paramagnetic-and-ferromagnetic-fig1.jpg">
            <a:extLst>
              <a:ext uri="{FF2B5EF4-FFF2-40B4-BE49-F238E27FC236}">
                <a16:creationId xmlns:a16="http://schemas.microsoft.com/office/drawing/2014/main" id="{C687EA72-053A-6068-E105-ADFEEF321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4" y="1716753"/>
            <a:ext cx="8083818" cy="45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of different atoms combine to form molecular orbitals that delocalized over the resulting molecule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can combine constructively or destructively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Q: How is this different from the Valence Bond Theory?</a:t>
            </a:r>
          </a:p>
        </p:txBody>
      </p:sp>
      <p:pic>
        <p:nvPicPr>
          <p:cNvPr id="5" name="Picture 4" descr="A red and blue lines&#10;&#10;Description automatically generated">
            <a:extLst>
              <a:ext uri="{FF2B5EF4-FFF2-40B4-BE49-F238E27FC236}">
                <a16:creationId xmlns:a16="http://schemas.microsoft.com/office/drawing/2014/main" id="{DA54706B-7451-B12D-26F2-6630C1D8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95" y="3289170"/>
            <a:ext cx="8319032" cy="18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6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 dirty="0">
                <a:latin typeface="Tenorite"/>
                <a:cs typeface="Arial"/>
              </a:rPr>
              <a:t>Combination of atomic orbitals form 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/</a:t>
            </a:r>
            <a:r>
              <a:rPr lang="en" sz="2600" dirty="0">
                <a:ea typeface="+mn-lt"/>
                <a:cs typeface="+mn-lt"/>
              </a:rPr>
              <a:t>π</a:t>
            </a:r>
            <a:r>
              <a:rPr lang="en-US" sz="2600" dirty="0">
                <a:latin typeface="Tenorite"/>
                <a:cs typeface="Arial"/>
              </a:rPr>
              <a:t>) and antibonding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*/</a:t>
            </a:r>
            <a:r>
              <a:rPr lang="en" sz="2600" dirty="0">
                <a:ea typeface="+mn-lt"/>
                <a:cs typeface="+mn-lt"/>
              </a:rPr>
              <a:t>π*</a:t>
            </a:r>
            <a:r>
              <a:rPr lang="en-US" sz="2600" dirty="0">
                <a:latin typeface="Tenorite"/>
                <a:cs typeface="Arial"/>
              </a:rPr>
              <a:t>) e.g. H</a:t>
            </a:r>
            <a:r>
              <a:rPr lang="en-US" sz="2600" baseline="-25000" dirty="0">
                <a:latin typeface="Tenorite"/>
                <a:cs typeface="Arial"/>
              </a:rPr>
              <a:t>2</a:t>
            </a:r>
            <a:r>
              <a:rPr lang="en-US" sz="2600" dirty="0">
                <a:latin typeface="Tenorite"/>
                <a:cs typeface="Arial"/>
              </a:rPr>
              <a:t> molecule</a:t>
            </a:r>
          </a:p>
        </p:txBody>
      </p:sp>
      <p:pic>
        <p:nvPicPr>
          <p:cNvPr id="4" name="Picture 3" descr="A diagram of a subtract and a diagram of a subtract&#10;&#10;Description automatically generated">
            <a:extLst>
              <a:ext uri="{FF2B5EF4-FFF2-40B4-BE49-F238E27FC236}">
                <a16:creationId xmlns:a16="http://schemas.microsoft.com/office/drawing/2014/main" id="{18C17087-14A6-2135-A514-EDDCB015F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2" y="3170184"/>
            <a:ext cx="5407919" cy="2707808"/>
          </a:xfrm>
          <a:prstGeom prst="rect">
            <a:avLst/>
          </a:prstGeom>
        </p:spPr>
      </p:pic>
      <p:pic>
        <p:nvPicPr>
          <p:cNvPr id="5" name="Picture 4" descr="A hexagon with arrows and symbols&#10;&#10;Description automatically generated">
            <a:extLst>
              <a:ext uri="{FF2B5EF4-FFF2-40B4-BE49-F238E27FC236}">
                <a16:creationId xmlns:a16="http://schemas.microsoft.com/office/drawing/2014/main" id="{50D991CA-E3BF-D1F6-071A-EDB103FC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39" y="3276965"/>
            <a:ext cx="4864936" cy="25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77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 dirty="0">
                <a:latin typeface="Tenorite"/>
                <a:cs typeface="Arial"/>
              </a:rPr>
              <a:t>Combination of atomic orbitals form 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/</a:t>
            </a:r>
            <a:r>
              <a:rPr lang="en" sz="2600" dirty="0">
                <a:ea typeface="+mn-lt"/>
                <a:cs typeface="+mn-lt"/>
              </a:rPr>
              <a:t>π</a:t>
            </a:r>
            <a:r>
              <a:rPr lang="en-US" sz="2600" dirty="0">
                <a:latin typeface="Tenorite"/>
                <a:cs typeface="Arial"/>
              </a:rPr>
              <a:t>) and antibonding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*/</a:t>
            </a:r>
            <a:r>
              <a:rPr lang="en" sz="2600" dirty="0">
                <a:ea typeface="+mn-lt"/>
                <a:cs typeface="+mn-lt"/>
              </a:rPr>
              <a:t>π*</a:t>
            </a:r>
            <a:r>
              <a:rPr lang="en-US" sz="2600" dirty="0">
                <a:latin typeface="Tenorite"/>
                <a:cs typeface="Arial"/>
              </a:rPr>
              <a:t>) e.g. p orbitals</a:t>
            </a:r>
          </a:p>
        </p:txBody>
      </p:sp>
      <p:pic>
        <p:nvPicPr>
          <p:cNvPr id="9" name="Picture 8" descr="A diagram of a drop&#10;&#10;Description automatically generated">
            <a:extLst>
              <a:ext uri="{FF2B5EF4-FFF2-40B4-BE49-F238E27FC236}">
                <a16:creationId xmlns:a16="http://schemas.microsoft.com/office/drawing/2014/main" id="{F069C679-5F53-84DC-E94C-F4F0C647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" y="3398866"/>
            <a:ext cx="6685524" cy="1921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8A50A-926D-45BC-47AC-38F36250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725" y="2618783"/>
            <a:ext cx="4832994" cy="34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1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 dirty="0">
                <a:latin typeface="Tenorite"/>
                <a:cs typeface="Arial"/>
              </a:rPr>
              <a:t>Combination of atomic orbitals form 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/</a:t>
            </a:r>
            <a:r>
              <a:rPr lang="en" sz="2600" dirty="0">
                <a:ea typeface="+mn-lt"/>
                <a:cs typeface="+mn-lt"/>
              </a:rPr>
              <a:t>π</a:t>
            </a:r>
            <a:r>
              <a:rPr lang="en-US" sz="2600" dirty="0">
                <a:latin typeface="Tenorite"/>
                <a:cs typeface="Arial"/>
              </a:rPr>
              <a:t>) and antibonding orbitals (</a:t>
            </a:r>
            <a:r>
              <a:rPr lang="en" sz="2600" dirty="0">
                <a:ea typeface="+mn-lt"/>
                <a:cs typeface="+mn-lt"/>
              </a:rPr>
              <a:t>σ</a:t>
            </a:r>
            <a:r>
              <a:rPr lang="en" sz="2600" dirty="0">
                <a:latin typeface="Tenorite"/>
                <a:cs typeface="Arial"/>
              </a:rPr>
              <a:t>*/</a:t>
            </a:r>
            <a:r>
              <a:rPr lang="en" sz="2600" dirty="0">
                <a:ea typeface="+mn-lt"/>
                <a:cs typeface="+mn-lt"/>
              </a:rPr>
              <a:t>π*</a:t>
            </a:r>
            <a:r>
              <a:rPr lang="en-US" sz="2600" dirty="0">
                <a:latin typeface="Tenorite"/>
                <a:cs typeface="Arial"/>
              </a:rPr>
              <a:t>) e.g. p orbitals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896AD-912A-8F9F-F4DD-D639A3719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3" b="32779"/>
          <a:stretch/>
        </p:blipFill>
        <p:spPr>
          <a:xfrm>
            <a:off x="1247490" y="2953198"/>
            <a:ext cx="9665081" cy="31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 dirty="0">
                <a:latin typeface="Tenorite"/>
                <a:cs typeface="Arial"/>
              </a:rPr>
              <a:t>Filling molecular orbitals follow Hund's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868B-C636-57E4-90D1-73D6E8DA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8" b="29451"/>
          <a:stretch/>
        </p:blipFill>
        <p:spPr>
          <a:xfrm>
            <a:off x="2055118" y="2337610"/>
            <a:ext cx="8049824" cy="39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28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11: Molecular Shape and Bonding Theories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301932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11: Molecular Shape and Bonding Theories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Real world connection: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Chocolate Making Process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 collage of different types of chocolate&#10;&#10;Description automatically generated">
            <a:extLst>
              <a:ext uri="{FF2B5EF4-FFF2-40B4-BE49-F238E27FC236}">
                <a16:creationId xmlns:a16="http://schemas.microsoft.com/office/drawing/2014/main" id="{A22BE6F3-F919-9D35-8905-2173A6EF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38" y="2381096"/>
            <a:ext cx="8501546" cy="39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Real world connection: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Gecko's Feet</a:t>
            </a:r>
            <a:endParaRPr lang="en-US" dirty="0" err="1"/>
          </a:p>
        </p:txBody>
      </p:sp>
      <p:pic>
        <p:nvPicPr>
          <p:cNvPr id="5" name="Picture 4" descr="https://www.nsf.gov/news/mmg/media/images/GeckoFeet_h.jpg">
            <a:extLst>
              <a:ext uri="{FF2B5EF4-FFF2-40B4-BE49-F238E27FC236}">
                <a16:creationId xmlns:a16="http://schemas.microsoft.com/office/drawing/2014/main" id="{4FCDF64F-A736-35B5-9149-D5C3C614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460502"/>
            <a:ext cx="5542752" cy="3789525"/>
          </a:xfrm>
          <a:prstGeom prst="rect">
            <a:avLst/>
          </a:prstGeom>
        </p:spPr>
      </p:pic>
      <p:pic>
        <p:nvPicPr>
          <p:cNvPr id="9" name="Picture 8" descr="Geckos evolved sticky feet many times">
            <a:extLst>
              <a:ext uri="{FF2B5EF4-FFF2-40B4-BE49-F238E27FC236}">
                <a16:creationId xmlns:a16="http://schemas.microsoft.com/office/drawing/2014/main" id="{EFA03999-B7E0-6CF4-FC85-25613724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97" y="2462383"/>
            <a:ext cx="2175064" cy="2170502"/>
          </a:xfrm>
          <a:prstGeom prst="rect">
            <a:avLst/>
          </a:prstGeom>
        </p:spPr>
      </p:pic>
      <p:pic>
        <p:nvPicPr>
          <p:cNvPr id="10" name="Picture 9" descr="With this polymer, we will soon be able to make gecko's feet in the  kitchen!” - Plastics le Mag">
            <a:extLst>
              <a:ext uri="{FF2B5EF4-FFF2-40B4-BE49-F238E27FC236}">
                <a16:creationId xmlns:a16="http://schemas.microsoft.com/office/drawing/2014/main" id="{33EFAFF4-1962-13F2-6A03-AC15CAB7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56" y="2458847"/>
            <a:ext cx="2757801" cy="2136508"/>
          </a:xfrm>
          <a:prstGeom prst="rect">
            <a:avLst/>
          </a:prstGeom>
        </p:spPr>
      </p:pic>
      <p:pic>
        <p:nvPicPr>
          <p:cNvPr id="11" name="Picture 10" descr="Discovering Geckos' Sticky Secrets - Biology|University of Idaho">
            <a:extLst>
              <a:ext uri="{FF2B5EF4-FFF2-40B4-BE49-F238E27FC236}">
                <a16:creationId xmlns:a16="http://schemas.microsoft.com/office/drawing/2014/main" id="{6B6BA9A8-D912-6508-38F3-7D3E2A1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173" y="4793987"/>
            <a:ext cx="3382002" cy="1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6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Intramolecular interactions </a:t>
            </a:r>
            <a:r>
              <a:rPr lang="en-US" sz="2400" dirty="0">
                <a:latin typeface="Arial"/>
                <a:cs typeface="Arial"/>
              </a:rPr>
              <a:t>– interactions within the molecule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Intermolecular interactions </a:t>
            </a:r>
            <a:r>
              <a:rPr lang="en-US" sz="2400" dirty="0">
                <a:latin typeface="Arial"/>
                <a:cs typeface="Arial"/>
              </a:rPr>
              <a:t>– Interactions between molecules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Play an important role determine relative freezing/boiling points, viscosity, vapor pressure, and surface tension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9880BB8-4F07-DFA5-9ED2-364254F1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69" y="3455532"/>
            <a:ext cx="3874791" cy="28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7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Intermolecular forces: Ion-Dipole (strongest)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134B0200-CC50-FD94-5464-DAA9D8D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97" y="1691404"/>
            <a:ext cx="7703043" cy="41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Types of Intermolecular forces: </a:t>
            </a:r>
            <a:r>
              <a:rPr lang="en-US"/>
              <a:t>Dipole-Dipole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" name="Picture 1" descr="A diagram of a molecule&#10;&#10;Description automatically generated">
            <a:extLst>
              <a:ext uri="{FF2B5EF4-FFF2-40B4-BE49-F238E27FC236}">
                <a16:creationId xmlns:a16="http://schemas.microsoft.com/office/drawing/2014/main" id="{8DB587BB-4ADF-F524-DBBA-250DFB08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8" y="1768890"/>
            <a:ext cx="5535678" cy="43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5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Hydrogen bonding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 stronger type of dipole-dipole interaction, only applicable when H atom is attached to N, O, and F (due to high electronegativity)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Hydrofluoric acid (HF) has one hydrogen donor and 3 lone pairs to accept the hydrogen</a:t>
            </a:r>
          </a:p>
        </p:txBody>
      </p:sp>
      <p:pic>
        <p:nvPicPr>
          <p:cNvPr id="4" name="Picture 3" descr="A red dotted line with black text&#10;&#10;Description automatically generated">
            <a:extLst>
              <a:ext uri="{FF2B5EF4-FFF2-40B4-BE49-F238E27FC236}">
                <a16:creationId xmlns:a16="http://schemas.microsoft.com/office/drawing/2014/main" id="{A1E8E850-7510-29D1-AC66-0B3E261A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7" y="3876948"/>
            <a:ext cx="7703044" cy="13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5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Hydrogen bonding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 stronger type of dipole-dipole interaction, only applicable when H atom is attached to N, O, and F (due to high electronegativity)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Water (H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O) has 2hydrogen donors and 2 lone pairs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Ammonia (NH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 has 3 hydrogen donors but only 1 lone pairs</a:t>
            </a: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20F51C02-AFCD-9665-AD4C-370FC425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730" y="3605039"/>
            <a:ext cx="6877163" cy="29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2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Dispersion (weakest)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Universal and present in all molecules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Textbook definition – instantaneous dipole moments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Strength of dispersion grows with the size of the molecule</a:t>
            </a: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315D6C23-6C9E-4935-97AF-53698CAF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8" y="3429478"/>
            <a:ext cx="5467235" cy="1167140"/>
          </a:xfrm>
          <a:prstGeom prst="rect">
            <a:avLst/>
          </a:prstGeom>
        </p:spPr>
      </p:pic>
      <p:pic>
        <p:nvPicPr>
          <p:cNvPr id="9" name="Picture 8" descr="A close-up of a number&#10;&#10;Description automatically generated">
            <a:extLst>
              <a:ext uri="{FF2B5EF4-FFF2-40B4-BE49-F238E27FC236}">
                <a16:creationId xmlns:a16="http://schemas.microsoft.com/office/drawing/2014/main" id="{F05AA11C-DD7D-A1E0-9391-9AABA644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50" y="3397538"/>
            <a:ext cx="5640624" cy="119907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8415D77-5B7F-04E5-5D08-73A64BB1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873" y="4944352"/>
            <a:ext cx="4787367" cy="1030253"/>
          </a:xfrm>
          <a:prstGeom prst="rect">
            <a:avLst/>
          </a:prstGeom>
        </p:spPr>
      </p:pic>
      <p:pic>
        <p:nvPicPr>
          <p:cNvPr id="11" name="Picture 10" descr="A purple circle with black lines&#10;&#10;Description automatically generated">
            <a:extLst>
              <a:ext uri="{FF2B5EF4-FFF2-40B4-BE49-F238E27FC236}">
                <a16:creationId xmlns:a16="http://schemas.microsoft.com/office/drawing/2014/main" id="{9EC9F266-78B9-67EB-A2DE-33F1282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54" y="4916975"/>
            <a:ext cx="5042888" cy="10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25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Intermolecular forces and boiling point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977" y="6274218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Stronger intermolecular forces lead to higher boiling point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Q: Identify the intermolecular forces for </a:t>
            </a:r>
            <a:r>
              <a:rPr lang="en-US" sz="2400" dirty="0" err="1">
                <a:latin typeface="Arial"/>
                <a:cs typeface="Arial"/>
              </a:rPr>
              <a:t>decane</a:t>
            </a:r>
            <a:r>
              <a:rPr lang="en-US" sz="2400" dirty="0">
                <a:latin typeface="Arial"/>
                <a:cs typeface="Arial"/>
              </a:rPr>
              <a:t> and pentane.</a:t>
            </a:r>
          </a:p>
        </p:txBody>
      </p:sp>
      <p:pic>
        <p:nvPicPr>
          <p:cNvPr id="4" name="Picture 3" descr="A graph of a graph and a diagram of a graph&#10;&#10;Description automatically generated">
            <a:extLst>
              <a:ext uri="{FF2B5EF4-FFF2-40B4-BE49-F238E27FC236}">
                <a16:creationId xmlns:a16="http://schemas.microsoft.com/office/drawing/2014/main" id="{657257D1-A80B-C39E-CEEF-81F6F4B4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31" y="2802742"/>
            <a:ext cx="6430001" cy="3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water and ammonia boiling points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Which one has the higher boiling point? Hint: Identify all intermolecular forces.</a:t>
            </a:r>
            <a:endParaRPr lang="en-US" dirty="0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C20C297D-472E-38CA-7D9C-4B31B7CD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18" y="2984488"/>
            <a:ext cx="6877163" cy="29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Final Exam on Dec 11th at 5:00pm – 6:50pm in MH 121</a:t>
            </a:r>
            <a:endParaRPr lang="en-US" dirty="0">
              <a:latin typeface="Tenorite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Cumulative – 50% covering new materials and 50% covering old materials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6 – 8 questions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 3 has been graded; Aiming to complete Exam 2 by End of Tues, Nov 28th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As of today, class average is 72%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EC opportunity up to 10 pts towards homework assignment grade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Online Homework Ch 11 due Tues, Nov 28th and Ch 12 due Fri, Dec 1st at 11:59pm</a:t>
            </a: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11: Molecular Shape and Bonding Theories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6917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Atoms and molecules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Q: What are molecules made of?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Q: What are atoms made of?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Q: What determines the chemical properties of materials?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B0F5FD7C-7DD4-F3FD-6E90-CE657E9C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42" y="4147015"/>
            <a:ext cx="4114800" cy="1838325"/>
          </a:xfrm>
          <a:prstGeom prst="rect">
            <a:avLst/>
          </a:prstGeom>
        </p:spPr>
      </p:pic>
      <p:pic>
        <p:nvPicPr>
          <p:cNvPr id="5" name="Picture 4" descr="A red ball and silver object&#10;&#10;Description automatically generated">
            <a:extLst>
              <a:ext uri="{FF2B5EF4-FFF2-40B4-BE49-F238E27FC236}">
                <a16:creationId xmlns:a16="http://schemas.microsoft.com/office/drawing/2014/main" id="{6CBB6339-63AD-27AF-1F11-B06128C5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38" y="4401520"/>
            <a:ext cx="4772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7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Valence bond (VB)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Recall Lewis Structure and VSEPR Model. What are their purposes?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VB Theory Assumptions: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Electrons occupy atomic orbitals of individual atoms within a molecule </a:t>
            </a:r>
            <a:endParaRPr lang="en-US" sz="2400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Electrons of one atom are attracted to the nucleus of another atom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Concept of Bond – overlap of atomic orbitals </a:t>
            </a:r>
          </a:p>
        </p:txBody>
      </p:sp>
      <p:pic>
        <p:nvPicPr>
          <p:cNvPr id="4" name="Picture 3" descr="A purple and black object with a black text&#10;&#10;Description automatically generated">
            <a:extLst>
              <a:ext uri="{FF2B5EF4-FFF2-40B4-BE49-F238E27FC236}">
                <a16:creationId xmlns:a16="http://schemas.microsoft.com/office/drawing/2014/main" id="{5B20A7A0-7A88-0F5E-C7D9-ACEA29F6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19" y="4692602"/>
            <a:ext cx="2686050" cy="88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632F7-DC26-D15E-6C5E-F4629855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56" y="4034950"/>
            <a:ext cx="25717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Valence bond </a:t>
            </a:r>
            <a:r>
              <a:rPr lang="en-US"/>
              <a:t>(VB) </a:t>
            </a:r>
            <a:r>
              <a:rPr lang="en-US" dirty="0"/>
              <a:t>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917975AC-8B8B-16C0-3968-234A94B8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45" y="1514232"/>
            <a:ext cx="8004396" cy="44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50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Valence bond (VB) theory: Hybridized orbitals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22: Molecular Orbitals​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Number of hybrid orbitals that results is always equal to the number of atomic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Shapes and energies of atomic orbitals being combined determine the shape and energies of the hybrid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Many types of hybrid orbitals and are specific to the molecule that yield ground state energy e.g. C atom:</a:t>
            </a:r>
          </a:p>
        </p:txBody>
      </p:sp>
      <p:pic>
        <p:nvPicPr>
          <p:cNvPr id="4" name="Picture 3" descr="A black arrow pointing to a word&#10;&#10;Description automatically generated">
            <a:extLst>
              <a:ext uri="{FF2B5EF4-FFF2-40B4-BE49-F238E27FC236}">
                <a16:creationId xmlns:a16="http://schemas.microsoft.com/office/drawing/2014/main" id="{F488F359-BF74-185A-AA1E-89BCD7526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33" y="4368919"/>
            <a:ext cx="6192732" cy="17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2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Lecture 22: Molecular orbitals</vt:lpstr>
      <vt:lpstr>QUESTIONS, COMMENTS, AND CONCERNS?</vt:lpstr>
      <vt:lpstr>Outline</vt:lpstr>
      <vt:lpstr>announcements</vt:lpstr>
      <vt:lpstr>Outline</vt:lpstr>
      <vt:lpstr>Atoms and molecules</vt:lpstr>
      <vt:lpstr>Valence bond (VB) theory</vt:lpstr>
      <vt:lpstr>Valence bond (VB) theory</vt:lpstr>
      <vt:lpstr>Valence bond (VB) theory: Hybridized orbitals</vt:lpstr>
      <vt:lpstr>Valence bond (VB) theory: SP3 Hybridized orbitals</vt:lpstr>
      <vt:lpstr>Valence bond (VB) theory: SP3 Hybridized orbitals</vt:lpstr>
      <vt:lpstr>Valence bond (VB) theory: sigma bond</vt:lpstr>
      <vt:lpstr>Valence bond (VB) theory: sigma bond</vt:lpstr>
      <vt:lpstr>Valence bond (VB) theory: sp2 orbitals</vt:lpstr>
      <vt:lpstr>Valence bond (VB) theory: sp2 orbitals</vt:lpstr>
      <vt:lpstr>Valence bond (VB) theory: sp orbitals</vt:lpstr>
      <vt:lpstr>Example: formaldehyde</vt:lpstr>
      <vt:lpstr>Example: hydrogen cyanide</vt:lpstr>
      <vt:lpstr>Your Example: salicylic acid (aspirin)</vt:lpstr>
      <vt:lpstr>Table of hybridized orbitals and molecular geometries</vt:lpstr>
      <vt:lpstr>Outline</vt:lpstr>
      <vt:lpstr>Molecular orbital theory</vt:lpstr>
      <vt:lpstr>Paramagnetism (short-lived) vs ferromagnetism (Retain magneticism)</vt:lpstr>
      <vt:lpstr>Molecular orbital theory</vt:lpstr>
      <vt:lpstr>Molecular orbital theory</vt:lpstr>
      <vt:lpstr>Molecular orbital theory</vt:lpstr>
      <vt:lpstr>Molecular orbital theory</vt:lpstr>
      <vt:lpstr>Molecular orbital theory</vt:lpstr>
      <vt:lpstr>Outline</vt:lpstr>
      <vt:lpstr>Real world connection: intermolecular forces</vt:lpstr>
      <vt:lpstr>Real world connection: intermolecular forces</vt:lpstr>
      <vt:lpstr>Intermolecular forces</vt:lpstr>
      <vt:lpstr>Types of Intermolecular forces: Ion-Dipole (strongest)</vt:lpstr>
      <vt:lpstr>Types of Intermolecular forces: Dipole-Dipole</vt:lpstr>
      <vt:lpstr>Type of intermolecular forces: Hydrogen bonding</vt:lpstr>
      <vt:lpstr>Type of intermolecular forces: Hydrogen bonding</vt:lpstr>
      <vt:lpstr>Type of intermolecular forces: Dispersion (weakest)</vt:lpstr>
      <vt:lpstr>Intermolecular forces and boiling point</vt:lpstr>
      <vt:lpstr>Example: water and ammonia boiling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2532</cp:revision>
  <dcterms:created xsi:type="dcterms:W3CDTF">2023-08-23T13:06:32Z</dcterms:created>
  <dcterms:modified xsi:type="dcterms:W3CDTF">2023-11-27T20:18:21Z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